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548" r:id="rId3"/>
    <p:sldId id="467" r:id="rId4"/>
    <p:sldId id="468" r:id="rId5"/>
    <p:sldId id="543" r:id="rId6"/>
    <p:sldId id="469" r:id="rId7"/>
    <p:sldId id="550" r:id="rId8"/>
    <p:sldId id="470" r:id="rId9"/>
    <p:sldId id="519" r:id="rId10"/>
    <p:sldId id="546" r:id="rId11"/>
    <p:sldId id="551" r:id="rId12"/>
    <p:sldId id="471" r:id="rId13"/>
    <p:sldId id="515" r:id="rId14"/>
    <p:sldId id="552" r:id="rId15"/>
    <p:sldId id="547" r:id="rId16"/>
    <p:sldId id="536" r:id="rId17"/>
    <p:sldId id="549" r:id="rId18"/>
  </p:sldIdLst>
  <p:sldSz cx="9144000" cy="5143500" type="screen16x9"/>
  <p:notesSz cx="6669088" cy="9926638"/>
  <p:custDataLst>
    <p:tags r:id="rId21"/>
  </p:custData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389626" algn="l" rtl="0" fontAlgn="base">
      <a:spcBef>
        <a:spcPct val="0"/>
      </a:spcBef>
      <a:spcAft>
        <a:spcPct val="0"/>
      </a:spcAft>
      <a:defRPr kern="1200">
        <a:solidFill>
          <a:schemeClr val="tx1"/>
        </a:solidFill>
        <a:latin typeface="Arial" charset="0"/>
        <a:ea typeface="+mn-ea"/>
        <a:cs typeface="Arial" charset="0"/>
      </a:defRPr>
    </a:lvl2pPr>
    <a:lvl3pPr marL="779252" algn="l" rtl="0" fontAlgn="base">
      <a:spcBef>
        <a:spcPct val="0"/>
      </a:spcBef>
      <a:spcAft>
        <a:spcPct val="0"/>
      </a:spcAft>
      <a:defRPr kern="1200">
        <a:solidFill>
          <a:schemeClr val="tx1"/>
        </a:solidFill>
        <a:latin typeface="Arial" charset="0"/>
        <a:ea typeface="+mn-ea"/>
        <a:cs typeface="Arial" charset="0"/>
      </a:defRPr>
    </a:lvl3pPr>
    <a:lvl4pPr marL="1168878" algn="l" rtl="0" fontAlgn="base">
      <a:spcBef>
        <a:spcPct val="0"/>
      </a:spcBef>
      <a:spcAft>
        <a:spcPct val="0"/>
      </a:spcAft>
      <a:defRPr kern="1200">
        <a:solidFill>
          <a:schemeClr val="tx1"/>
        </a:solidFill>
        <a:latin typeface="Arial" charset="0"/>
        <a:ea typeface="+mn-ea"/>
        <a:cs typeface="Arial" charset="0"/>
      </a:defRPr>
    </a:lvl4pPr>
    <a:lvl5pPr marL="1558503" algn="l" rtl="0" fontAlgn="base">
      <a:spcBef>
        <a:spcPct val="0"/>
      </a:spcBef>
      <a:spcAft>
        <a:spcPct val="0"/>
      </a:spcAft>
      <a:defRPr kern="1200">
        <a:solidFill>
          <a:schemeClr val="tx1"/>
        </a:solidFill>
        <a:latin typeface="Arial" charset="0"/>
        <a:ea typeface="+mn-ea"/>
        <a:cs typeface="Arial" charset="0"/>
      </a:defRPr>
    </a:lvl5pPr>
    <a:lvl6pPr marL="1948129" algn="l" defTabSz="779252" rtl="0" eaLnBrk="1" latinLnBrk="0" hangingPunct="1">
      <a:defRPr kern="1200">
        <a:solidFill>
          <a:schemeClr val="tx1"/>
        </a:solidFill>
        <a:latin typeface="Arial" charset="0"/>
        <a:ea typeface="+mn-ea"/>
        <a:cs typeface="Arial" charset="0"/>
      </a:defRPr>
    </a:lvl6pPr>
    <a:lvl7pPr marL="2337755" algn="l" defTabSz="779252" rtl="0" eaLnBrk="1" latinLnBrk="0" hangingPunct="1">
      <a:defRPr kern="1200">
        <a:solidFill>
          <a:schemeClr val="tx1"/>
        </a:solidFill>
        <a:latin typeface="Arial" charset="0"/>
        <a:ea typeface="+mn-ea"/>
        <a:cs typeface="Arial" charset="0"/>
      </a:defRPr>
    </a:lvl7pPr>
    <a:lvl8pPr marL="2727381" algn="l" defTabSz="779252" rtl="0" eaLnBrk="1" latinLnBrk="0" hangingPunct="1">
      <a:defRPr kern="1200">
        <a:solidFill>
          <a:schemeClr val="tx1"/>
        </a:solidFill>
        <a:latin typeface="Arial" charset="0"/>
        <a:ea typeface="+mn-ea"/>
        <a:cs typeface="Arial" charset="0"/>
      </a:defRPr>
    </a:lvl8pPr>
    <a:lvl9pPr marL="3117007" algn="l" defTabSz="779252"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4F982B"/>
    <a:srgbClr val="BDE6A8"/>
    <a:srgbClr val="4F9849"/>
    <a:srgbClr val="EEEEEE"/>
    <a:srgbClr val="858584"/>
    <a:srgbClr val="074544"/>
    <a:srgbClr val="CCCCCC"/>
    <a:srgbClr val="9A0174"/>
    <a:srgbClr val="3333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800" autoAdjust="0"/>
    <p:restoredTop sz="94718" autoAdjust="0"/>
  </p:normalViewPr>
  <p:slideViewPr>
    <p:cSldViewPr>
      <p:cViewPr>
        <p:scale>
          <a:sx n="125" d="100"/>
          <a:sy n="125" d="100"/>
        </p:scale>
        <p:origin x="-1140" y="-396"/>
      </p:cViewPr>
      <p:guideLst>
        <p:guide orient="horz" pos="758"/>
        <p:guide orient="horz" pos="2210"/>
        <p:guide orient="horz" pos="1552"/>
        <p:guide orient="horz" pos="3185"/>
        <p:guide orient="horz" pos="2961"/>
        <p:guide orient="horz" pos="1212"/>
        <p:guide orient="horz" pos="1938"/>
        <p:guide pos="1660"/>
        <p:guide pos="5239"/>
        <p:guide pos="5647"/>
        <p:guide pos="340"/>
        <p:guide pos="5485"/>
        <p:guide pos="2922"/>
        <p:guide pos="4094"/>
      </p:guideLst>
    </p:cSldViewPr>
  </p:slideViewPr>
  <p:notesTextViewPr>
    <p:cViewPr>
      <p:scale>
        <a:sx n="100" d="100"/>
        <a:sy n="100" d="100"/>
      </p:scale>
      <p:origin x="0" y="0"/>
    </p:cViewPr>
  </p:notesTextViewPr>
  <p:sorterViewPr>
    <p:cViewPr>
      <p:scale>
        <a:sx n="100" d="100"/>
        <a:sy n="100" d="100"/>
      </p:scale>
      <p:origin x="0" y="13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596A7-7FA9-4E36-BBC1-6DFDB26E0C54}" type="doc">
      <dgm:prSet loTypeId="urn:microsoft.com/office/officeart/2005/8/layout/process1" loCatId="process" qsTypeId="urn:microsoft.com/office/officeart/2005/8/quickstyle/simple1" qsCatId="simple" csTypeId="urn:microsoft.com/office/officeart/2005/8/colors/accent2_2" csCatId="accent2" phldr="1"/>
      <dgm:spPr/>
    </dgm:pt>
    <dgm:pt modelId="{313C79B0-1B92-4B84-AF5C-DEED40A13BC9}">
      <dgm:prSet phldrT="[Text]"/>
      <dgm:spPr>
        <a:solidFill>
          <a:srgbClr val="CCCCCC"/>
        </a:solidFill>
      </dgm:spPr>
      <dgm:t>
        <a:bodyPr/>
        <a:lstStyle/>
        <a:p>
          <a:r>
            <a:rPr lang="de-DE" dirty="0" smtClean="0">
              <a:latin typeface="Calibri" pitchFamily="34" charset="0"/>
              <a:cs typeface="Arial" pitchFamily="34" charset="0"/>
            </a:rPr>
            <a:t>Geschäftsziel / Engpass / Problem</a:t>
          </a:r>
          <a:endParaRPr lang="de-DE" dirty="0">
            <a:latin typeface="Calibri" pitchFamily="34" charset="0"/>
            <a:cs typeface="Arial" pitchFamily="34" charset="0"/>
          </a:endParaRPr>
        </a:p>
      </dgm:t>
    </dgm:pt>
    <dgm:pt modelId="{D2457A2F-BEC4-4C0F-85D1-B14DB9EEE701}" type="parTrans" cxnId="{C7F5B84C-484F-432E-BF3C-60EBB1D2D96D}">
      <dgm:prSet/>
      <dgm:spPr/>
      <dgm:t>
        <a:bodyPr/>
        <a:lstStyle/>
        <a:p>
          <a:endParaRPr lang="de-DE">
            <a:latin typeface="Arial" pitchFamily="34" charset="0"/>
            <a:cs typeface="Arial" pitchFamily="34" charset="0"/>
          </a:endParaRPr>
        </a:p>
      </dgm:t>
    </dgm:pt>
    <dgm:pt modelId="{98A759B3-B2B1-4E66-944B-FC935E3A6255}" type="sibTrans" cxnId="{C7F5B84C-484F-432E-BF3C-60EBB1D2D96D}">
      <dgm:prSet/>
      <dgm:spPr>
        <a:solidFill>
          <a:srgbClr val="CDCFD0"/>
        </a:solidFill>
      </dgm:spPr>
      <dgm:t>
        <a:bodyPr/>
        <a:lstStyle/>
        <a:p>
          <a:endParaRPr lang="de-DE">
            <a:latin typeface="Arial" pitchFamily="34" charset="0"/>
            <a:cs typeface="Arial" pitchFamily="34" charset="0"/>
          </a:endParaRPr>
        </a:p>
      </dgm:t>
    </dgm:pt>
    <dgm:pt modelId="{4322257C-B60B-4970-9564-4E9CD7B13061}">
      <dgm:prSet phldrT="[Text]"/>
      <dgm:spPr>
        <a:solidFill>
          <a:srgbClr val="CCCCCC"/>
        </a:solidFill>
      </dgm:spPr>
      <dgm:t>
        <a:bodyPr/>
        <a:lstStyle/>
        <a:p>
          <a:r>
            <a:rPr lang="de-DE" dirty="0" smtClean="0">
              <a:latin typeface="Calibri" pitchFamily="34" charset="0"/>
              <a:cs typeface="Arial" pitchFamily="34" charset="0"/>
            </a:rPr>
            <a:t>Zur Lösung notwendige Kompetenzen</a:t>
          </a:r>
          <a:endParaRPr lang="de-DE" dirty="0">
            <a:latin typeface="Calibri" pitchFamily="34" charset="0"/>
            <a:cs typeface="Arial" pitchFamily="34" charset="0"/>
          </a:endParaRPr>
        </a:p>
      </dgm:t>
    </dgm:pt>
    <dgm:pt modelId="{E3134CBC-2C8F-4718-BEAB-E8CBAA942339}" type="parTrans" cxnId="{C421680D-3DEA-47FD-AA44-7AB1D62529EA}">
      <dgm:prSet/>
      <dgm:spPr/>
      <dgm:t>
        <a:bodyPr/>
        <a:lstStyle/>
        <a:p>
          <a:endParaRPr lang="de-DE">
            <a:latin typeface="Arial" pitchFamily="34" charset="0"/>
            <a:cs typeface="Arial" pitchFamily="34" charset="0"/>
          </a:endParaRPr>
        </a:p>
      </dgm:t>
    </dgm:pt>
    <dgm:pt modelId="{ED9E7BD8-5872-46C7-9E53-582B8616AB46}" type="sibTrans" cxnId="{C421680D-3DEA-47FD-AA44-7AB1D62529EA}">
      <dgm:prSet/>
      <dgm:spPr>
        <a:solidFill>
          <a:srgbClr val="CDCFD0"/>
        </a:solidFill>
      </dgm:spPr>
      <dgm:t>
        <a:bodyPr/>
        <a:lstStyle/>
        <a:p>
          <a:endParaRPr lang="de-DE">
            <a:latin typeface="Arial" pitchFamily="34" charset="0"/>
            <a:cs typeface="Arial" pitchFamily="34" charset="0"/>
          </a:endParaRPr>
        </a:p>
      </dgm:t>
    </dgm:pt>
    <dgm:pt modelId="{10754809-E203-4BAF-A2B3-186F1A02F17B}">
      <dgm:prSet phldrT="[Text]"/>
      <dgm:spPr>
        <a:solidFill>
          <a:srgbClr val="CCCCCC"/>
        </a:solidFill>
      </dgm:spPr>
      <dgm:t>
        <a:bodyPr/>
        <a:lstStyle/>
        <a:p>
          <a:r>
            <a:rPr lang="de-DE" dirty="0" smtClean="0">
              <a:latin typeface="Calibri" pitchFamily="34" charset="0"/>
              <a:cs typeface="Arial" pitchFamily="34" charset="0"/>
            </a:rPr>
            <a:t>Weiterbildungs- maßnahmen zur Steigerung der Kompetenzen</a:t>
          </a:r>
          <a:endParaRPr lang="de-DE" dirty="0">
            <a:latin typeface="Calibri" pitchFamily="34" charset="0"/>
            <a:cs typeface="Arial" pitchFamily="34" charset="0"/>
          </a:endParaRPr>
        </a:p>
      </dgm:t>
    </dgm:pt>
    <dgm:pt modelId="{CD056332-BCC8-4CAE-AD92-ED1A04503E15}" type="parTrans" cxnId="{62CAF681-9098-4654-9300-8E56234DA773}">
      <dgm:prSet/>
      <dgm:spPr/>
      <dgm:t>
        <a:bodyPr/>
        <a:lstStyle/>
        <a:p>
          <a:endParaRPr lang="de-DE">
            <a:latin typeface="Arial" pitchFamily="34" charset="0"/>
            <a:cs typeface="Arial" pitchFamily="34" charset="0"/>
          </a:endParaRPr>
        </a:p>
      </dgm:t>
    </dgm:pt>
    <dgm:pt modelId="{13747452-EB58-4AD8-9AF8-A8B31AA43FEE}" type="sibTrans" cxnId="{62CAF681-9098-4654-9300-8E56234DA773}">
      <dgm:prSet/>
      <dgm:spPr/>
      <dgm:t>
        <a:bodyPr/>
        <a:lstStyle/>
        <a:p>
          <a:endParaRPr lang="de-DE">
            <a:latin typeface="Arial" pitchFamily="34" charset="0"/>
            <a:cs typeface="Arial" pitchFamily="34" charset="0"/>
          </a:endParaRPr>
        </a:p>
      </dgm:t>
    </dgm:pt>
    <dgm:pt modelId="{22B5DFEC-1692-4895-9DF2-D7650688264D}" type="pres">
      <dgm:prSet presAssocID="{B76596A7-7FA9-4E36-BBC1-6DFDB26E0C54}" presName="Name0" presStyleCnt="0">
        <dgm:presLayoutVars>
          <dgm:dir/>
          <dgm:resizeHandles val="exact"/>
        </dgm:presLayoutVars>
      </dgm:prSet>
      <dgm:spPr/>
    </dgm:pt>
    <dgm:pt modelId="{3B1743D1-C5E3-4298-A0BD-0FFB875A0B11}" type="pres">
      <dgm:prSet presAssocID="{313C79B0-1B92-4B84-AF5C-DEED40A13BC9}" presName="node" presStyleLbl="node1" presStyleIdx="0" presStyleCnt="3">
        <dgm:presLayoutVars>
          <dgm:bulletEnabled val="1"/>
        </dgm:presLayoutVars>
      </dgm:prSet>
      <dgm:spPr/>
      <dgm:t>
        <a:bodyPr/>
        <a:lstStyle/>
        <a:p>
          <a:endParaRPr lang="de-DE"/>
        </a:p>
      </dgm:t>
    </dgm:pt>
    <dgm:pt modelId="{5BFE09C8-83F2-459D-8CD6-2A7D9DFF50E1}" type="pres">
      <dgm:prSet presAssocID="{98A759B3-B2B1-4E66-944B-FC935E3A6255}" presName="sibTrans" presStyleLbl="sibTrans2D1" presStyleIdx="0" presStyleCnt="2"/>
      <dgm:spPr/>
      <dgm:t>
        <a:bodyPr/>
        <a:lstStyle/>
        <a:p>
          <a:endParaRPr lang="de-DE"/>
        </a:p>
      </dgm:t>
    </dgm:pt>
    <dgm:pt modelId="{DA88A015-6A55-4AB5-903F-EFB49312D17A}" type="pres">
      <dgm:prSet presAssocID="{98A759B3-B2B1-4E66-944B-FC935E3A6255}" presName="connectorText" presStyleLbl="sibTrans2D1" presStyleIdx="0" presStyleCnt="2"/>
      <dgm:spPr/>
      <dgm:t>
        <a:bodyPr/>
        <a:lstStyle/>
        <a:p>
          <a:endParaRPr lang="de-DE"/>
        </a:p>
      </dgm:t>
    </dgm:pt>
    <dgm:pt modelId="{DF4D630C-B89E-403A-8248-AB058DC04DA0}" type="pres">
      <dgm:prSet presAssocID="{4322257C-B60B-4970-9564-4E9CD7B13061}" presName="node" presStyleLbl="node1" presStyleIdx="1" presStyleCnt="3">
        <dgm:presLayoutVars>
          <dgm:bulletEnabled val="1"/>
        </dgm:presLayoutVars>
      </dgm:prSet>
      <dgm:spPr/>
      <dgm:t>
        <a:bodyPr/>
        <a:lstStyle/>
        <a:p>
          <a:endParaRPr lang="de-DE"/>
        </a:p>
      </dgm:t>
    </dgm:pt>
    <dgm:pt modelId="{57ECFADD-BA59-45E2-BF03-C9059D4D37C7}" type="pres">
      <dgm:prSet presAssocID="{ED9E7BD8-5872-46C7-9E53-582B8616AB46}" presName="sibTrans" presStyleLbl="sibTrans2D1" presStyleIdx="1" presStyleCnt="2"/>
      <dgm:spPr/>
      <dgm:t>
        <a:bodyPr/>
        <a:lstStyle/>
        <a:p>
          <a:endParaRPr lang="de-DE"/>
        </a:p>
      </dgm:t>
    </dgm:pt>
    <dgm:pt modelId="{7E0DC401-25DF-4354-9F63-3B81724B0B49}" type="pres">
      <dgm:prSet presAssocID="{ED9E7BD8-5872-46C7-9E53-582B8616AB46}" presName="connectorText" presStyleLbl="sibTrans2D1" presStyleIdx="1" presStyleCnt="2"/>
      <dgm:spPr/>
      <dgm:t>
        <a:bodyPr/>
        <a:lstStyle/>
        <a:p>
          <a:endParaRPr lang="de-DE"/>
        </a:p>
      </dgm:t>
    </dgm:pt>
    <dgm:pt modelId="{56EB9539-E720-410B-AA3C-1A348C49712F}" type="pres">
      <dgm:prSet presAssocID="{10754809-E203-4BAF-A2B3-186F1A02F17B}" presName="node" presStyleLbl="node1" presStyleIdx="2" presStyleCnt="3">
        <dgm:presLayoutVars>
          <dgm:bulletEnabled val="1"/>
        </dgm:presLayoutVars>
      </dgm:prSet>
      <dgm:spPr/>
      <dgm:t>
        <a:bodyPr/>
        <a:lstStyle/>
        <a:p>
          <a:endParaRPr lang="de-DE"/>
        </a:p>
      </dgm:t>
    </dgm:pt>
  </dgm:ptLst>
  <dgm:cxnLst>
    <dgm:cxn modelId="{C421680D-3DEA-47FD-AA44-7AB1D62529EA}" srcId="{B76596A7-7FA9-4E36-BBC1-6DFDB26E0C54}" destId="{4322257C-B60B-4970-9564-4E9CD7B13061}" srcOrd="1" destOrd="0" parTransId="{E3134CBC-2C8F-4718-BEAB-E8CBAA942339}" sibTransId="{ED9E7BD8-5872-46C7-9E53-582B8616AB46}"/>
    <dgm:cxn modelId="{2998EA01-63FC-49FC-8CE5-F3947CE4240E}" type="presOf" srcId="{4322257C-B60B-4970-9564-4E9CD7B13061}" destId="{DF4D630C-B89E-403A-8248-AB058DC04DA0}" srcOrd="0" destOrd="0" presId="urn:microsoft.com/office/officeart/2005/8/layout/process1"/>
    <dgm:cxn modelId="{527D541D-D879-4412-BD05-BACE9441EB13}" type="presOf" srcId="{B76596A7-7FA9-4E36-BBC1-6DFDB26E0C54}" destId="{22B5DFEC-1692-4895-9DF2-D7650688264D}" srcOrd="0" destOrd="0" presId="urn:microsoft.com/office/officeart/2005/8/layout/process1"/>
    <dgm:cxn modelId="{61BE3D06-5CC0-429D-86B4-C3E8E7B040CE}" type="presOf" srcId="{313C79B0-1B92-4B84-AF5C-DEED40A13BC9}" destId="{3B1743D1-C5E3-4298-A0BD-0FFB875A0B11}" srcOrd="0" destOrd="0" presId="urn:microsoft.com/office/officeart/2005/8/layout/process1"/>
    <dgm:cxn modelId="{7FA720A0-78AE-4E92-A82A-B72B36EB1B1E}" type="presOf" srcId="{98A759B3-B2B1-4E66-944B-FC935E3A6255}" destId="{5BFE09C8-83F2-459D-8CD6-2A7D9DFF50E1}" srcOrd="0" destOrd="0" presId="urn:microsoft.com/office/officeart/2005/8/layout/process1"/>
    <dgm:cxn modelId="{EDB1B12E-B1DC-4067-9E70-0B494A07F7C4}" type="presOf" srcId="{ED9E7BD8-5872-46C7-9E53-582B8616AB46}" destId="{7E0DC401-25DF-4354-9F63-3B81724B0B49}" srcOrd="1" destOrd="0" presId="urn:microsoft.com/office/officeart/2005/8/layout/process1"/>
    <dgm:cxn modelId="{0BF950FB-1278-477C-A112-AEF1A78A6C85}" type="presOf" srcId="{10754809-E203-4BAF-A2B3-186F1A02F17B}" destId="{56EB9539-E720-410B-AA3C-1A348C49712F}" srcOrd="0" destOrd="0" presId="urn:microsoft.com/office/officeart/2005/8/layout/process1"/>
    <dgm:cxn modelId="{8DA402F7-3201-43A2-82FD-0947CD32F41C}" type="presOf" srcId="{98A759B3-B2B1-4E66-944B-FC935E3A6255}" destId="{DA88A015-6A55-4AB5-903F-EFB49312D17A}" srcOrd="1" destOrd="0" presId="urn:microsoft.com/office/officeart/2005/8/layout/process1"/>
    <dgm:cxn modelId="{F62E50C5-A185-4838-BE7E-81B3585BAA92}" type="presOf" srcId="{ED9E7BD8-5872-46C7-9E53-582B8616AB46}" destId="{57ECFADD-BA59-45E2-BF03-C9059D4D37C7}" srcOrd="0" destOrd="0" presId="urn:microsoft.com/office/officeart/2005/8/layout/process1"/>
    <dgm:cxn modelId="{C7F5B84C-484F-432E-BF3C-60EBB1D2D96D}" srcId="{B76596A7-7FA9-4E36-BBC1-6DFDB26E0C54}" destId="{313C79B0-1B92-4B84-AF5C-DEED40A13BC9}" srcOrd="0" destOrd="0" parTransId="{D2457A2F-BEC4-4C0F-85D1-B14DB9EEE701}" sibTransId="{98A759B3-B2B1-4E66-944B-FC935E3A6255}"/>
    <dgm:cxn modelId="{62CAF681-9098-4654-9300-8E56234DA773}" srcId="{B76596A7-7FA9-4E36-BBC1-6DFDB26E0C54}" destId="{10754809-E203-4BAF-A2B3-186F1A02F17B}" srcOrd="2" destOrd="0" parTransId="{CD056332-BCC8-4CAE-AD92-ED1A04503E15}" sibTransId="{13747452-EB58-4AD8-9AF8-A8B31AA43FEE}"/>
    <dgm:cxn modelId="{1E97B24E-33DA-40EA-A89B-BC4F04007045}" type="presParOf" srcId="{22B5DFEC-1692-4895-9DF2-D7650688264D}" destId="{3B1743D1-C5E3-4298-A0BD-0FFB875A0B11}" srcOrd="0" destOrd="0" presId="urn:microsoft.com/office/officeart/2005/8/layout/process1"/>
    <dgm:cxn modelId="{45DAEBB8-FD94-42FB-AB68-1399F1A648E5}" type="presParOf" srcId="{22B5DFEC-1692-4895-9DF2-D7650688264D}" destId="{5BFE09C8-83F2-459D-8CD6-2A7D9DFF50E1}" srcOrd="1" destOrd="0" presId="urn:microsoft.com/office/officeart/2005/8/layout/process1"/>
    <dgm:cxn modelId="{AD67438D-3EB2-47E0-989E-5A7E7F8DD591}" type="presParOf" srcId="{5BFE09C8-83F2-459D-8CD6-2A7D9DFF50E1}" destId="{DA88A015-6A55-4AB5-903F-EFB49312D17A}" srcOrd="0" destOrd="0" presId="urn:microsoft.com/office/officeart/2005/8/layout/process1"/>
    <dgm:cxn modelId="{F909FD00-2FD7-4D0D-A296-1E7874DB61DB}" type="presParOf" srcId="{22B5DFEC-1692-4895-9DF2-D7650688264D}" destId="{DF4D630C-B89E-403A-8248-AB058DC04DA0}" srcOrd="2" destOrd="0" presId="urn:microsoft.com/office/officeart/2005/8/layout/process1"/>
    <dgm:cxn modelId="{11F74DD1-E9B1-4A3B-AC94-BA7E1FA1C472}" type="presParOf" srcId="{22B5DFEC-1692-4895-9DF2-D7650688264D}" destId="{57ECFADD-BA59-45E2-BF03-C9059D4D37C7}" srcOrd="3" destOrd="0" presId="urn:microsoft.com/office/officeart/2005/8/layout/process1"/>
    <dgm:cxn modelId="{936E2B0F-8014-462A-A1BE-53DFF9E2A99B}" type="presParOf" srcId="{57ECFADD-BA59-45E2-BF03-C9059D4D37C7}" destId="{7E0DC401-25DF-4354-9F63-3B81724B0B49}" srcOrd="0" destOrd="0" presId="urn:microsoft.com/office/officeart/2005/8/layout/process1"/>
    <dgm:cxn modelId="{77C421A7-498D-4189-9B5A-BC8218C34B8A}" type="presParOf" srcId="{22B5DFEC-1692-4895-9DF2-D7650688264D}" destId="{56EB9539-E720-410B-AA3C-1A348C49712F}"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0DE4BF-D589-400D-9E5C-644C1093C826}" type="doc">
      <dgm:prSet loTypeId="urn:microsoft.com/office/officeart/2005/8/layout/hierarchy1" loCatId="hierarchy" qsTypeId="urn:microsoft.com/office/officeart/2005/8/quickstyle/simple1" qsCatId="simple" csTypeId="urn:microsoft.com/office/officeart/2005/8/colors/accent2_3" csCatId="accent2" phldr="1"/>
      <dgm:spPr/>
      <dgm:t>
        <a:bodyPr/>
        <a:lstStyle/>
        <a:p>
          <a:endParaRPr lang="de-DE"/>
        </a:p>
      </dgm:t>
    </dgm:pt>
    <dgm:pt modelId="{5AED7A1E-59E4-4BDE-8CAB-BBC7AD45DA42}">
      <dgm:prSet phldrT="[Text]"/>
      <dgm:spPr>
        <a:solidFill>
          <a:schemeClr val="bg1">
            <a:lumMod val="95000"/>
            <a:alpha val="90000"/>
          </a:schemeClr>
        </a:solidFill>
        <a:ln>
          <a:solidFill>
            <a:srgbClr val="074544"/>
          </a:solidFill>
        </a:ln>
      </dgm:spPr>
      <dgm:t>
        <a:bodyPr/>
        <a:lstStyle/>
        <a:p>
          <a:r>
            <a:rPr lang="de-DE" b="1" dirty="0" smtClean="0">
              <a:solidFill>
                <a:srgbClr val="008000"/>
              </a:solidFill>
              <a:latin typeface="Calibri" pitchFamily="34" charset="0"/>
              <a:cs typeface="Arial" pitchFamily="34" charset="0"/>
            </a:rPr>
            <a:t>Weiterbildungs- maßnahmen</a:t>
          </a:r>
          <a:endParaRPr lang="de-DE" b="1" dirty="0">
            <a:solidFill>
              <a:srgbClr val="008000"/>
            </a:solidFill>
            <a:latin typeface="Calibri" pitchFamily="34" charset="0"/>
            <a:cs typeface="Arial" pitchFamily="34" charset="0"/>
          </a:endParaRPr>
        </a:p>
      </dgm:t>
    </dgm:pt>
    <dgm:pt modelId="{FB7A15A0-58E6-49C2-AF87-80DF8653D82B}" type="parTrans" cxnId="{68C98626-0506-47DF-A1C8-C4C06C278C66}">
      <dgm:prSet/>
      <dgm:spPr/>
      <dgm:t>
        <a:bodyPr/>
        <a:lstStyle/>
        <a:p>
          <a:endParaRPr lang="de-DE" b="1">
            <a:latin typeface="Arial" pitchFamily="34" charset="0"/>
            <a:cs typeface="Arial" pitchFamily="34" charset="0"/>
          </a:endParaRPr>
        </a:p>
      </dgm:t>
    </dgm:pt>
    <dgm:pt modelId="{667DEFFD-F96E-4936-A681-0EC9CC567F15}" type="sibTrans" cxnId="{68C98626-0506-47DF-A1C8-C4C06C278C66}">
      <dgm:prSet/>
      <dgm:spPr/>
      <dgm:t>
        <a:bodyPr/>
        <a:lstStyle/>
        <a:p>
          <a:endParaRPr lang="de-DE" b="1">
            <a:latin typeface="Arial" pitchFamily="34" charset="0"/>
            <a:cs typeface="Arial" pitchFamily="34" charset="0"/>
          </a:endParaRPr>
        </a:p>
      </dgm:t>
    </dgm:pt>
    <dgm:pt modelId="{37579D12-88B8-4EB8-98C0-FE0CE6E1BFD0}">
      <dgm:prSet phldrT="[Text]"/>
      <dgm:spPr>
        <a:solidFill>
          <a:schemeClr val="bg1">
            <a:lumMod val="95000"/>
            <a:alpha val="90000"/>
          </a:schemeClr>
        </a:solidFill>
        <a:ln>
          <a:solidFill>
            <a:srgbClr val="074544"/>
          </a:solidFill>
        </a:ln>
      </dgm:spPr>
      <dgm:t>
        <a:bodyPr/>
        <a:lstStyle/>
        <a:p>
          <a:r>
            <a:rPr lang="de-DE" b="1" dirty="0" smtClean="0">
              <a:solidFill>
                <a:srgbClr val="008000"/>
              </a:solidFill>
              <a:latin typeface="Calibri" pitchFamily="34" charset="0"/>
              <a:cs typeface="Arial" pitchFamily="34" charset="0"/>
            </a:rPr>
            <a:t>eLearning</a:t>
          </a:r>
          <a:endParaRPr lang="de-DE" b="1" dirty="0">
            <a:solidFill>
              <a:srgbClr val="008000"/>
            </a:solidFill>
            <a:latin typeface="Calibri" pitchFamily="34" charset="0"/>
            <a:cs typeface="Arial" pitchFamily="34" charset="0"/>
          </a:endParaRPr>
        </a:p>
      </dgm:t>
    </dgm:pt>
    <dgm:pt modelId="{8F41EED3-0A4B-4C15-BC1B-1530149865D3}" type="parTrans" cxnId="{1ECA7422-DF76-4AE1-B725-7AB702BB63A3}">
      <dgm:prSet/>
      <dgm:spPr/>
      <dgm:t>
        <a:bodyPr/>
        <a:lstStyle/>
        <a:p>
          <a:endParaRPr lang="de-DE" b="1">
            <a:latin typeface="Arial" pitchFamily="34" charset="0"/>
            <a:cs typeface="Arial" pitchFamily="34" charset="0"/>
          </a:endParaRPr>
        </a:p>
      </dgm:t>
    </dgm:pt>
    <dgm:pt modelId="{EA735D12-B648-4941-A700-1BB016341D38}" type="sibTrans" cxnId="{1ECA7422-DF76-4AE1-B725-7AB702BB63A3}">
      <dgm:prSet/>
      <dgm:spPr/>
      <dgm:t>
        <a:bodyPr/>
        <a:lstStyle/>
        <a:p>
          <a:endParaRPr lang="de-DE" b="1">
            <a:latin typeface="Arial" pitchFamily="34" charset="0"/>
            <a:cs typeface="Arial" pitchFamily="34" charset="0"/>
          </a:endParaRPr>
        </a:p>
      </dgm:t>
    </dgm:pt>
    <dgm:pt modelId="{08240EF1-49AF-41A3-A26C-B71E2918C40C}">
      <dgm:prSet phldrT="[Text]"/>
      <dgm:spPr>
        <a:solidFill>
          <a:schemeClr val="bg1">
            <a:lumMod val="95000"/>
            <a:alpha val="90000"/>
          </a:schemeClr>
        </a:solidFill>
        <a:ln>
          <a:solidFill>
            <a:srgbClr val="074544"/>
          </a:solidFill>
        </a:ln>
      </dgm:spPr>
      <dgm:t>
        <a:bodyPr/>
        <a:lstStyle/>
        <a:p>
          <a:r>
            <a:rPr lang="de-DE" b="1" dirty="0" smtClean="0">
              <a:solidFill>
                <a:srgbClr val="008000"/>
              </a:solidFill>
              <a:latin typeface="Calibri" pitchFamily="34" charset="0"/>
              <a:cs typeface="Arial" pitchFamily="34" charset="0"/>
            </a:rPr>
            <a:t>Eigenerstellung</a:t>
          </a:r>
        </a:p>
        <a:p>
          <a:r>
            <a:rPr lang="de-DE" b="1" dirty="0" smtClean="0">
              <a:solidFill>
                <a:srgbClr val="008000"/>
              </a:solidFill>
              <a:latin typeface="Calibri" pitchFamily="34" charset="0"/>
              <a:cs typeface="Arial" pitchFamily="34" charset="0"/>
            </a:rPr>
            <a:t>Lerninhalt</a:t>
          </a:r>
          <a:endParaRPr lang="de-DE" b="1" dirty="0">
            <a:solidFill>
              <a:srgbClr val="008000"/>
            </a:solidFill>
            <a:latin typeface="Calibri" pitchFamily="34" charset="0"/>
            <a:cs typeface="Arial" pitchFamily="34" charset="0"/>
          </a:endParaRPr>
        </a:p>
      </dgm:t>
    </dgm:pt>
    <dgm:pt modelId="{4E1A0B96-47E1-4F8E-917D-9A279C04CE63}" type="parTrans" cxnId="{A2A3875C-69C6-45DB-A9FA-D00D87DD7A26}">
      <dgm:prSet/>
      <dgm:spPr/>
      <dgm:t>
        <a:bodyPr/>
        <a:lstStyle/>
        <a:p>
          <a:endParaRPr lang="de-DE" b="1">
            <a:latin typeface="Arial" pitchFamily="34" charset="0"/>
            <a:cs typeface="Arial" pitchFamily="34" charset="0"/>
          </a:endParaRPr>
        </a:p>
      </dgm:t>
    </dgm:pt>
    <dgm:pt modelId="{35BDB789-AF69-4F45-B20B-A40FD529BA3F}" type="sibTrans" cxnId="{A2A3875C-69C6-45DB-A9FA-D00D87DD7A26}">
      <dgm:prSet/>
      <dgm:spPr/>
      <dgm:t>
        <a:bodyPr/>
        <a:lstStyle/>
        <a:p>
          <a:endParaRPr lang="de-DE" b="1">
            <a:latin typeface="Arial" pitchFamily="34" charset="0"/>
            <a:cs typeface="Arial" pitchFamily="34" charset="0"/>
          </a:endParaRPr>
        </a:p>
      </dgm:t>
    </dgm:pt>
    <dgm:pt modelId="{E137A893-9A98-4FAD-ADEA-409AC80D089A}">
      <dgm:prSet phldrT="[Text]"/>
      <dgm:spPr>
        <a:solidFill>
          <a:schemeClr val="bg1">
            <a:lumMod val="95000"/>
            <a:alpha val="90000"/>
          </a:schemeClr>
        </a:solidFill>
        <a:ln>
          <a:solidFill>
            <a:srgbClr val="074544"/>
          </a:solidFill>
        </a:ln>
      </dgm:spPr>
      <dgm:t>
        <a:bodyPr/>
        <a:lstStyle/>
        <a:p>
          <a:r>
            <a:rPr lang="de-DE" b="1" dirty="0" smtClean="0">
              <a:solidFill>
                <a:srgbClr val="008000"/>
              </a:solidFill>
              <a:latin typeface="Calibri" pitchFamily="34" charset="0"/>
              <a:cs typeface="Arial" pitchFamily="34" charset="0"/>
            </a:rPr>
            <a:t>Zukauf</a:t>
          </a:r>
        </a:p>
        <a:p>
          <a:r>
            <a:rPr lang="de-DE" b="1" dirty="0" smtClean="0">
              <a:solidFill>
                <a:srgbClr val="008000"/>
              </a:solidFill>
              <a:latin typeface="Calibri" pitchFamily="34" charset="0"/>
              <a:cs typeface="Arial" pitchFamily="34" charset="0"/>
            </a:rPr>
            <a:t>Lerninhalt</a:t>
          </a:r>
        </a:p>
      </dgm:t>
    </dgm:pt>
    <dgm:pt modelId="{4BFE04E5-3425-4097-9BE2-5774E3960134}" type="parTrans" cxnId="{D03B5295-4D21-4ED9-BD66-693895B9C58E}">
      <dgm:prSet/>
      <dgm:spPr/>
      <dgm:t>
        <a:bodyPr/>
        <a:lstStyle/>
        <a:p>
          <a:endParaRPr lang="de-DE" b="1">
            <a:latin typeface="Arial" pitchFamily="34" charset="0"/>
            <a:cs typeface="Arial" pitchFamily="34" charset="0"/>
          </a:endParaRPr>
        </a:p>
      </dgm:t>
    </dgm:pt>
    <dgm:pt modelId="{06DF6406-A677-45A1-8E05-ED7DCC54207C}" type="sibTrans" cxnId="{D03B5295-4D21-4ED9-BD66-693895B9C58E}">
      <dgm:prSet/>
      <dgm:spPr/>
      <dgm:t>
        <a:bodyPr/>
        <a:lstStyle/>
        <a:p>
          <a:endParaRPr lang="de-DE" b="1">
            <a:latin typeface="Arial" pitchFamily="34" charset="0"/>
            <a:cs typeface="Arial" pitchFamily="34" charset="0"/>
          </a:endParaRPr>
        </a:p>
      </dgm:t>
    </dgm:pt>
    <dgm:pt modelId="{8865FF6C-D068-4A2B-AFD3-2F8346E8B9AA}">
      <dgm:prSet phldrT="[Text]"/>
      <dgm:spPr>
        <a:solidFill>
          <a:schemeClr val="bg1">
            <a:lumMod val="95000"/>
            <a:alpha val="90000"/>
          </a:schemeClr>
        </a:solidFill>
        <a:ln>
          <a:solidFill>
            <a:srgbClr val="074544"/>
          </a:solidFill>
        </a:ln>
      </dgm:spPr>
      <dgm:t>
        <a:bodyPr/>
        <a:lstStyle/>
        <a:p>
          <a:r>
            <a:rPr lang="de-DE" b="1" dirty="0" smtClean="0">
              <a:solidFill>
                <a:schemeClr val="bg1">
                  <a:lumMod val="50000"/>
                </a:schemeClr>
              </a:solidFill>
              <a:latin typeface="Calibri" pitchFamily="34" charset="0"/>
              <a:cs typeface="Arial" pitchFamily="34" charset="0"/>
            </a:rPr>
            <a:t>Präsenztraining</a:t>
          </a:r>
          <a:endParaRPr lang="de-DE" b="1" dirty="0">
            <a:solidFill>
              <a:schemeClr val="bg1">
                <a:lumMod val="50000"/>
              </a:schemeClr>
            </a:solidFill>
            <a:latin typeface="Calibri" pitchFamily="34" charset="0"/>
            <a:cs typeface="Arial" pitchFamily="34" charset="0"/>
          </a:endParaRPr>
        </a:p>
      </dgm:t>
    </dgm:pt>
    <dgm:pt modelId="{5571B652-016F-4DA1-811F-A47E02376E19}" type="parTrans" cxnId="{ED33CA85-FE48-42A9-9136-8BAC8CD58B4E}">
      <dgm:prSet/>
      <dgm:spPr/>
      <dgm:t>
        <a:bodyPr/>
        <a:lstStyle/>
        <a:p>
          <a:endParaRPr lang="de-DE" b="1">
            <a:latin typeface="Arial" pitchFamily="34" charset="0"/>
            <a:cs typeface="Arial" pitchFamily="34" charset="0"/>
          </a:endParaRPr>
        </a:p>
      </dgm:t>
    </dgm:pt>
    <dgm:pt modelId="{5C57AB83-9AC0-47E0-A9B6-02559D27047B}" type="sibTrans" cxnId="{ED33CA85-FE48-42A9-9136-8BAC8CD58B4E}">
      <dgm:prSet/>
      <dgm:spPr/>
      <dgm:t>
        <a:bodyPr/>
        <a:lstStyle/>
        <a:p>
          <a:endParaRPr lang="de-DE" b="1">
            <a:latin typeface="Arial" pitchFamily="34" charset="0"/>
            <a:cs typeface="Arial" pitchFamily="34" charset="0"/>
          </a:endParaRPr>
        </a:p>
      </dgm:t>
    </dgm:pt>
    <dgm:pt modelId="{548C7983-39A6-4125-AA4F-7ADCD68C2E0C}">
      <dgm:prSet/>
      <dgm:spPr>
        <a:solidFill>
          <a:schemeClr val="bg1">
            <a:lumMod val="95000"/>
            <a:alpha val="90000"/>
          </a:schemeClr>
        </a:solidFill>
        <a:ln>
          <a:solidFill>
            <a:srgbClr val="074544"/>
          </a:solidFill>
        </a:ln>
      </dgm:spPr>
      <dgm:t>
        <a:bodyPr/>
        <a:lstStyle/>
        <a:p>
          <a:r>
            <a:rPr lang="de-DE" b="1" dirty="0" smtClean="0">
              <a:solidFill>
                <a:srgbClr val="858584"/>
              </a:solidFill>
              <a:latin typeface="Calibri" pitchFamily="34" charset="0"/>
              <a:cs typeface="Arial" pitchFamily="34" charset="0"/>
            </a:rPr>
            <a:t>Informelle Weiterbildung</a:t>
          </a:r>
          <a:endParaRPr lang="de-DE" b="1" dirty="0">
            <a:solidFill>
              <a:srgbClr val="858584"/>
            </a:solidFill>
            <a:latin typeface="Calibri" pitchFamily="34" charset="0"/>
            <a:cs typeface="Arial" pitchFamily="34" charset="0"/>
          </a:endParaRPr>
        </a:p>
      </dgm:t>
    </dgm:pt>
    <dgm:pt modelId="{6B7C6D64-918C-44BC-A971-D8D97E6DB30D}" type="parTrans" cxnId="{ACD7F837-18C8-44A4-AA0A-B29088FB28FC}">
      <dgm:prSet/>
      <dgm:spPr/>
      <dgm:t>
        <a:bodyPr/>
        <a:lstStyle/>
        <a:p>
          <a:endParaRPr lang="de-DE" b="1">
            <a:latin typeface="Arial" pitchFamily="34" charset="0"/>
            <a:cs typeface="Arial" pitchFamily="34" charset="0"/>
          </a:endParaRPr>
        </a:p>
      </dgm:t>
    </dgm:pt>
    <dgm:pt modelId="{FC4EB3EC-6BC7-4B0F-8C32-45F2B8E0E163}" type="sibTrans" cxnId="{ACD7F837-18C8-44A4-AA0A-B29088FB28FC}">
      <dgm:prSet/>
      <dgm:spPr/>
      <dgm:t>
        <a:bodyPr/>
        <a:lstStyle/>
        <a:p>
          <a:endParaRPr lang="de-DE" b="1">
            <a:latin typeface="Arial" pitchFamily="34" charset="0"/>
            <a:cs typeface="Arial" pitchFamily="34" charset="0"/>
          </a:endParaRPr>
        </a:p>
      </dgm:t>
    </dgm:pt>
    <dgm:pt modelId="{36B9B67F-B776-4BA8-9062-DC303E119F93}" type="pres">
      <dgm:prSet presAssocID="{6E0DE4BF-D589-400D-9E5C-644C1093C826}" presName="hierChild1" presStyleCnt="0">
        <dgm:presLayoutVars>
          <dgm:chPref val="1"/>
          <dgm:dir/>
          <dgm:animOne val="branch"/>
          <dgm:animLvl val="lvl"/>
          <dgm:resizeHandles/>
        </dgm:presLayoutVars>
      </dgm:prSet>
      <dgm:spPr/>
      <dgm:t>
        <a:bodyPr/>
        <a:lstStyle/>
        <a:p>
          <a:endParaRPr lang="de-DE"/>
        </a:p>
      </dgm:t>
    </dgm:pt>
    <dgm:pt modelId="{D612BCE6-A421-4357-B61E-09E42CEAD34C}" type="pres">
      <dgm:prSet presAssocID="{5AED7A1E-59E4-4BDE-8CAB-BBC7AD45DA42}" presName="hierRoot1" presStyleCnt="0"/>
      <dgm:spPr/>
    </dgm:pt>
    <dgm:pt modelId="{D96F2EEB-2FA7-447B-9F7A-65D46F28B0DB}" type="pres">
      <dgm:prSet presAssocID="{5AED7A1E-59E4-4BDE-8CAB-BBC7AD45DA42}" presName="composite" presStyleCnt="0"/>
      <dgm:spPr/>
    </dgm:pt>
    <dgm:pt modelId="{882574D4-7CFD-496B-A183-A1C98536BBB0}" type="pres">
      <dgm:prSet presAssocID="{5AED7A1E-59E4-4BDE-8CAB-BBC7AD45DA42}" presName="background" presStyleLbl="node0" presStyleIdx="0" presStyleCnt="1"/>
      <dgm:spPr>
        <a:solidFill>
          <a:schemeClr val="bg1">
            <a:lumMod val="85000"/>
          </a:schemeClr>
        </a:solidFill>
      </dgm:spPr>
      <dgm:t>
        <a:bodyPr/>
        <a:lstStyle/>
        <a:p>
          <a:endParaRPr lang="de-DE"/>
        </a:p>
      </dgm:t>
    </dgm:pt>
    <dgm:pt modelId="{CAAA6699-C601-4841-962C-789544FA28C2}" type="pres">
      <dgm:prSet presAssocID="{5AED7A1E-59E4-4BDE-8CAB-BBC7AD45DA42}" presName="text" presStyleLbl="fgAcc0" presStyleIdx="0" presStyleCnt="1">
        <dgm:presLayoutVars>
          <dgm:chPref val="3"/>
        </dgm:presLayoutVars>
      </dgm:prSet>
      <dgm:spPr/>
      <dgm:t>
        <a:bodyPr/>
        <a:lstStyle/>
        <a:p>
          <a:endParaRPr lang="de-DE"/>
        </a:p>
      </dgm:t>
    </dgm:pt>
    <dgm:pt modelId="{671FB2D9-0233-4781-B3F4-574487A10A06}" type="pres">
      <dgm:prSet presAssocID="{5AED7A1E-59E4-4BDE-8CAB-BBC7AD45DA42}" presName="hierChild2" presStyleCnt="0"/>
      <dgm:spPr/>
    </dgm:pt>
    <dgm:pt modelId="{4ABEB947-3ED3-4B45-9E46-135FBDC9457D}" type="pres">
      <dgm:prSet presAssocID="{8F41EED3-0A4B-4C15-BC1B-1530149865D3}" presName="Name10" presStyleLbl="parChTrans1D2" presStyleIdx="0" presStyleCnt="3"/>
      <dgm:spPr/>
      <dgm:t>
        <a:bodyPr/>
        <a:lstStyle/>
        <a:p>
          <a:endParaRPr lang="de-DE"/>
        </a:p>
      </dgm:t>
    </dgm:pt>
    <dgm:pt modelId="{EF069CB5-7A4C-4CB5-8D02-9D5B8EBFD70F}" type="pres">
      <dgm:prSet presAssocID="{37579D12-88B8-4EB8-98C0-FE0CE6E1BFD0}" presName="hierRoot2" presStyleCnt="0"/>
      <dgm:spPr/>
    </dgm:pt>
    <dgm:pt modelId="{AA2AC80B-A3F4-41C1-B4F2-2D238A4EDDE3}" type="pres">
      <dgm:prSet presAssocID="{37579D12-88B8-4EB8-98C0-FE0CE6E1BFD0}" presName="composite2" presStyleCnt="0"/>
      <dgm:spPr/>
    </dgm:pt>
    <dgm:pt modelId="{714F1F21-30C9-4324-BB64-B37ACAE45974}" type="pres">
      <dgm:prSet presAssocID="{37579D12-88B8-4EB8-98C0-FE0CE6E1BFD0}" presName="background2" presStyleLbl="node2" presStyleIdx="0" presStyleCnt="3"/>
      <dgm:spPr>
        <a:solidFill>
          <a:schemeClr val="bg1">
            <a:lumMod val="85000"/>
          </a:schemeClr>
        </a:solidFill>
      </dgm:spPr>
      <dgm:t>
        <a:bodyPr/>
        <a:lstStyle/>
        <a:p>
          <a:endParaRPr lang="de-DE"/>
        </a:p>
      </dgm:t>
    </dgm:pt>
    <dgm:pt modelId="{0CD5B1AE-B54C-48BA-AB48-3D9AA9FED78E}" type="pres">
      <dgm:prSet presAssocID="{37579D12-88B8-4EB8-98C0-FE0CE6E1BFD0}" presName="text2" presStyleLbl="fgAcc2" presStyleIdx="0" presStyleCnt="3">
        <dgm:presLayoutVars>
          <dgm:chPref val="3"/>
        </dgm:presLayoutVars>
      </dgm:prSet>
      <dgm:spPr/>
      <dgm:t>
        <a:bodyPr/>
        <a:lstStyle/>
        <a:p>
          <a:endParaRPr lang="de-DE"/>
        </a:p>
      </dgm:t>
    </dgm:pt>
    <dgm:pt modelId="{3DD666D8-9C26-4137-A437-2D6EEDE065A0}" type="pres">
      <dgm:prSet presAssocID="{37579D12-88B8-4EB8-98C0-FE0CE6E1BFD0}" presName="hierChild3" presStyleCnt="0"/>
      <dgm:spPr/>
    </dgm:pt>
    <dgm:pt modelId="{66AD1759-2E64-4736-836C-AF36A49E2DE3}" type="pres">
      <dgm:prSet presAssocID="{4E1A0B96-47E1-4F8E-917D-9A279C04CE63}" presName="Name17" presStyleLbl="parChTrans1D3" presStyleIdx="0" presStyleCnt="2"/>
      <dgm:spPr/>
      <dgm:t>
        <a:bodyPr/>
        <a:lstStyle/>
        <a:p>
          <a:endParaRPr lang="de-DE"/>
        </a:p>
      </dgm:t>
    </dgm:pt>
    <dgm:pt modelId="{8A654A33-0F50-444D-82A2-6F8286619594}" type="pres">
      <dgm:prSet presAssocID="{08240EF1-49AF-41A3-A26C-B71E2918C40C}" presName="hierRoot3" presStyleCnt="0"/>
      <dgm:spPr/>
    </dgm:pt>
    <dgm:pt modelId="{FFDDEC3B-EBC5-44E6-BEA9-A1A4A5C4DA29}" type="pres">
      <dgm:prSet presAssocID="{08240EF1-49AF-41A3-A26C-B71E2918C40C}" presName="composite3" presStyleCnt="0"/>
      <dgm:spPr/>
    </dgm:pt>
    <dgm:pt modelId="{2F8FACD7-5062-49E0-B1EC-6A313B2BF0CD}" type="pres">
      <dgm:prSet presAssocID="{08240EF1-49AF-41A3-A26C-B71E2918C40C}" presName="background3" presStyleLbl="node3" presStyleIdx="0" presStyleCnt="2"/>
      <dgm:spPr>
        <a:solidFill>
          <a:srgbClr val="CDCFD0"/>
        </a:solidFill>
      </dgm:spPr>
      <dgm:t>
        <a:bodyPr/>
        <a:lstStyle/>
        <a:p>
          <a:endParaRPr lang="de-DE"/>
        </a:p>
      </dgm:t>
    </dgm:pt>
    <dgm:pt modelId="{034FFF1D-90B6-4CE3-8DFB-452779BD2672}" type="pres">
      <dgm:prSet presAssocID="{08240EF1-49AF-41A3-A26C-B71E2918C40C}" presName="text3" presStyleLbl="fgAcc3" presStyleIdx="0" presStyleCnt="2">
        <dgm:presLayoutVars>
          <dgm:chPref val="3"/>
        </dgm:presLayoutVars>
      </dgm:prSet>
      <dgm:spPr/>
      <dgm:t>
        <a:bodyPr/>
        <a:lstStyle/>
        <a:p>
          <a:endParaRPr lang="de-DE"/>
        </a:p>
      </dgm:t>
    </dgm:pt>
    <dgm:pt modelId="{4E1FF7F1-704B-4471-97AC-782E5A207342}" type="pres">
      <dgm:prSet presAssocID="{08240EF1-49AF-41A3-A26C-B71E2918C40C}" presName="hierChild4" presStyleCnt="0"/>
      <dgm:spPr/>
    </dgm:pt>
    <dgm:pt modelId="{23A88FF3-464C-4F3C-875B-C403E16AC73F}" type="pres">
      <dgm:prSet presAssocID="{4BFE04E5-3425-4097-9BE2-5774E3960134}" presName="Name17" presStyleLbl="parChTrans1D3" presStyleIdx="1" presStyleCnt="2"/>
      <dgm:spPr/>
      <dgm:t>
        <a:bodyPr/>
        <a:lstStyle/>
        <a:p>
          <a:endParaRPr lang="de-DE"/>
        </a:p>
      </dgm:t>
    </dgm:pt>
    <dgm:pt modelId="{EC157B9A-5441-4393-9DE4-67D9E1648A63}" type="pres">
      <dgm:prSet presAssocID="{E137A893-9A98-4FAD-ADEA-409AC80D089A}" presName="hierRoot3" presStyleCnt="0"/>
      <dgm:spPr/>
    </dgm:pt>
    <dgm:pt modelId="{53CBE5D5-FAB5-4AE1-99B4-6CCEFC6C7ACF}" type="pres">
      <dgm:prSet presAssocID="{E137A893-9A98-4FAD-ADEA-409AC80D089A}" presName="composite3" presStyleCnt="0"/>
      <dgm:spPr/>
    </dgm:pt>
    <dgm:pt modelId="{A6EFEC87-1193-484D-AC1E-2EAEF8B97E47}" type="pres">
      <dgm:prSet presAssocID="{E137A893-9A98-4FAD-ADEA-409AC80D089A}" presName="background3" presStyleLbl="node3" presStyleIdx="1" presStyleCnt="2"/>
      <dgm:spPr>
        <a:solidFill>
          <a:srgbClr val="CDCFD0"/>
        </a:solidFill>
      </dgm:spPr>
      <dgm:t>
        <a:bodyPr/>
        <a:lstStyle/>
        <a:p>
          <a:endParaRPr lang="de-DE"/>
        </a:p>
      </dgm:t>
    </dgm:pt>
    <dgm:pt modelId="{DB6DFC46-0D3B-4A1C-AAB1-F18CBB45B775}" type="pres">
      <dgm:prSet presAssocID="{E137A893-9A98-4FAD-ADEA-409AC80D089A}" presName="text3" presStyleLbl="fgAcc3" presStyleIdx="1" presStyleCnt="2">
        <dgm:presLayoutVars>
          <dgm:chPref val="3"/>
        </dgm:presLayoutVars>
      </dgm:prSet>
      <dgm:spPr/>
      <dgm:t>
        <a:bodyPr/>
        <a:lstStyle/>
        <a:p>
          <a:endParaRPr lang="de-DE"/>
        </a:p>
      </dgm:t>
    </dgm:pt>
    <dgm:pt modelId="{FBADB479-CD74-4363-AD01-0715EF6FCAA6}" type="pres">
      <dgm:prSet presAssocID="{E137A893-9A98-4FAD-ADEA-409AC80D089A}" presName="hierChild4" presStyleCnt="0"/>
      <dgm:spPr/>
    </dgm:pt>
    <dgm:pt modelId="{704EA4B6-3B48-4C0D-B724-A0E4D33782B8}" type="pres">
      <dgm:prSet presAssocID="{5571B652-016F-4DA1-811F-A47E02376E19}" presName="Name10" presStyleLbl="parChTrans1D2" presStyleIdx="1" presStyleCnt="3"/>
      <dgm:spPr/>
      <dgm:t>
        <a:bodyPr/>
        <a:lstStyle/>
        <a:p>
          <a:endParaRPr lang="de-DE"/>
        </a:p>
      </dgm:t>
    </dgm:pt>
    <dgm:pt modelId="{40CA54B6-ADE1-4079-BF0B-76AD40E3C5F4}" type="pres">
      <dgm:prSet presAssocID="{8865FF6C-D068-4A2B-AFD3-2F8346E8B9AA}" presName="hierRoot2" presStyleCnt="0"/>
      <dgm:spPr/>
    </dgm:pt>
    <dgm:pt modelId="{D5318622-ADF6-4B98-9ADE-2211550FADAE}" type="pres">
      <dgm:prSet presAssocID="{8865FF6C-D068-4A2B-AFD3-2F8346E8B9AA}" presName="composite2" presStyleCnt="0"/>
      <dgm:spPr/>
    </dgm:pt>
    <dgm:pt modelId="{211BD6C4-114C-4458-9D23-EDE88A9D6FED}" type="pres">
      <dgm:prSet presAssocID="{8865FF6C-D068-4A2B-AFD3-2F8346E8B9AA}" presName="background2" presStyleLbl="node2" presStyleIdx="1" presStyleCnt="3"/>
      <dgm:spPr>
        <a:solidFill>
          <a:schemeClr val="bg1">
            <a:lumMod val="85000"/>
          </a:schemeClr>
        </a:solidFill>
      </dgm:spPr>
      <dgm:t>
        <a:bodyPr/>
        <a:lstStyle/>
        <a:p>
          <a:endParaRPr lang="de-DE"/>
        </a:p>
      </dgm:t>
    </dgm:pt>
    <dgm:pt modelId="{75816A57-E184-49EA-8D70-7990DDDA73AE}" type="pres">
      <dgm:prSet presAssocID="{8865FF6C-D068-4A2B-AFD3-2F8346E8B9AA}" presName="text2" presStyleLbl="fgAcc2" presStyleIdx="1" presStyleCnt="3">
        <dgm:presLayoutVars>
          <dgm:chPref val="3"/>
        </dgm:presLayoutVars>
      </dgm:prSet>
      <dgm:spPr/>
      <dgm:t>
        <a:bodyPr/>
        <a:lstStyle/>
        <a:p>
          <a:endParaRPr lang="de-DE"/>
        </a:p>
      </dgm:t>
    </dgm:pt>
    <dgm:pt modelId="{3725E872-8CF6-436C-91C6-E6CC1BE3716E}" type="pres">
      <dgm:prSet presAssocID="{8865FF6C-D068-4A2B-AFD3-2F8346E8B9AA}" presName="hierChild3" presStyleCnt="0"/>
      <dgm:spPr/>
    </dgm:pt>
    <dgm:pt modelId="{21290696-8FD3-44FF-B149-5F29BFE85648}" type="pres">
      <dgm:prSet presAssocID="{6B7C6D64-918C-44BC-A971-D8D97E6DB30D}" presName="Name10" presStyleLbl="parChTrans1D2" presStyleIdx="2" presStyleCnt="3"/>
      <dgm:spPr/>
      <dgm:t>
        <a:bodyPr/>
        <a:lstStyle/>
        <a:p>
          <a:endParaRPr lang="de-DE"/>
        </a:p>
      </dgm:t>
    </dgm:pt>
    <dgm:pt modelId="{B86373B1-0701-432F-91CE-F2CD950859D7}" type="pres">
      <dgm:prSet presAssocID="{548C7983-39A6-4125-AA4F-7ADCD68C2E0C}" presName="hierRoot2" presStyleCnt="0"/>
      <dgm:spPr/>
    </dgm:pt>
    <dgm:pt modelId="{4FD3DCC3-1530-4FEB-B823-13A28189088C}" type="pres">
      <dgm:prSet presAssocID="{548C7983-39A6-4125-AA4F-7ADCD68C2E0C}" presName="composite2" presStyleCnt="0"/>
      <dgm:spPr/>
    </dgm:pt>
    <dgm:pt modelId="{43C6AF10-8DE8-4084-9EB6-B25420AABA1A}" type="pres">
      <dgm:prSet presAssocID="{548C7983-39A6-4125-AA4F-7ADCD68C2E0C}" presName="background2" presStyleLbl="node2" presStyleIdx="2" presStyleCnt="3"/>
      <dgm:spPr>
        <a:solidFill>
          <a:schemeClr val="bg1">
            <a:lumMod val="85000"/>
          </a:schemeClr>
        </a:solidFill>
      </dgm:spPr>
      <dgm:t>
        <a:bodyPr/>
        <a:lstStyle/>
        <a:p>
          <a:endParaRPr lang="de-DE"/>
        </a:p>
      </dgm:t>
    </dgm:pt>
    <dgm:pt modelId="{3692A1D7-4499-4D5F-9A0B-92DF1FF37641}" type="pres">
      <dgm:prSet presAssocID="{548C7983-39A6-4125-AA4F-7ADCD68C2E0C}" presName="text2" presStyleLbl="fgAcc2" presStyleIdx="2" presStyleCnt="3">
        <dgm:presLayoutVars>
          <dgm:chPref val="3"/>
        </dgm:presLayoutVars>
      </dgm:prSet>
      <dgm:spPr/>
      <dgm:t>
        <a:bodyPr/>
        <a:lstStyle/>
        <a:p>
          <a:endParaRPr lang="de-DE"/>
        </a:p>
      </dgm:t>
    </dgm:pt>
    <dgm:pt modelId="{DEC39388-A024-4D32-966E-28430E665704}" type="pres">
      <dgm:prSet presAssocID="{548C7983-39A6-4125-AA4F-7ADCD68C2E0C}" presName="hierChild3" presStyleCnt="0"/>
      <dgm:spPr/>
    </dgm:pt>
  </dgm:ptLst>
  <dgm:cxnLst>
    <dgm:cxn modelId="{ED33CA85-FE48-42A9-9136-8BAC8CD58B4E}" srcId="{5AED7A1E-59E4-4BDE-8CAB-BBC7AD45DA42}" destId="{8865FF6C-D068-4A2B-AFD3-2F8346E8B9AA}" srcOrd="1" destOrd="0" parTransId="{5571B652-016F-4DA1-811F-A47E02376E19}" sibTransId="{5C57AB83-9AC0-47E0-A9B6-02559D27047B}"/>
    <dgm:cxn modelId="{AE8FB1CB-C3E4-4040-9C11-214015ED95ED}" type="presOf" srcId="{E137A893-9A98-4FAD-ADEA-409AC80D089A}" destId="{DB6DFC46-0D3B-4A1C-AAB1-F18CBB45B775}" srcOrd="0" destOrd="0" presId="urn:microsoft.com/office/officeart/2005/8/layout/hierarchy1"/>
    <dgm:cxn modelId="{A4567B07-29D9-400A-974D-A16DE55521B0}" type="presOf" srcId="{8865FF6C-D068-4A2B-AFD3-2F8346E8B9AA}" destId="{75816A57-E184-49EA-8D70-7990DDDA73AE}" srcOrd="0" destOrd="0" presId="urn:microsoft.com/office/officeart/2005/8/layout/hierarchy1"/>
    <dgm:cxn modelId="{1ECA7422-DF76-4AE1-B725-7AB702BB63A3}" srcId="{5AED7A1E-59E4-4BDE-8CAB-BBC7AD45DA42}" destId="{37579D12-88B8-4EB8-98C0-FE0CE6E1BFD0}" srcOrd="0" destOrd="0" parTransId="{8F41EED3-0A4B-4C15-BC1B-1530149865D3}" sibTransId="{EA735D12-B648-4941-A700-1BB016341D38}"/>
    <dgm:cxn modelId="{1B2BE152-4FD4-4855-AC47-0F66DBDEB36A}" type="presOf" srcId="{6E0DE4BF-D589-400D-9E5C-644C1093C826}" destId="{36B9B67F-B776-4BA8-9062-DC303E119F93}" srcOrd="0" destOrd="0" presId="urn:microsoft.com/office/officeart/2005/8/layout/hierarchy1"/>
    <dgm:cxn modelId="{9E81F456-E65C-4A95-98C6-9D1D685E5898}" type="presOf" srcId="{5AED7A1E-59E4-4BDE-8CAB-BBC7AD45DA42}" destId="{CAAA6699-C601-4841-962C-789544FA28C2}" srcOrd="0" destOrd="0" presId="urn:microsoft.com/office/officeart/2005/8/layout/hierarchy1"/>
    <dgm:cxn modelId="{68C98626-0506-47DF-A1C8-C4C06C278C66}" srcId="{6E0DE4BF-D589-400D-9E5C-644C1093C826}" destId="{5AED7A1E-59E4-4BDE-8CAB-BBC7AD45DA42}" srcOrd="0" destOrd="0" parTransId="{FB7A15A0-58E6-49C2-AF87-80DF8653D82B}" sibTransId="{667DEFFD-F96E-4936-A681-0EC9CC567F15}"/>
    <dgm:cxn modelId="{E8A539AC-F027-4221-BF8A-853C95EF3542}" type="presOf" srcId="{6B7C6D64-918C-44BC-A971-D8D97E6DB30D}" destId="{21290696-8FD3-44FF-B149-5F29BFE85648}" srcOrd="0" destOrd="0" presId="urn:microsoft.com/office/officeart/2005/8/layout/hierarchy1"/>
    <dgm:cxn modelId="{A2A3875C-69C6-45DB-A9FA-D00D87DD7A26}" srcId="{37579D12-88B8-4EB8-98C0-FE0CE6E1BFD0}" destId="{08240EF1-49AF-41A3-A26C-B71E2918C40C}" srcOrd="0" destOrd="0" parTransId="{4E1A0B96-47E1-4F8E-917D-9A279C04CE63}" sibTransId="{35BDB789-AF69-4F45-B20B-A40FD529BA3F}"/>
    <dgm:cxn modelId="{ACD7F837-18C8-44A4-AA0A-B29088FB28FC}" srcId="{5AED7A1E-59E4-4BDE-8CAB-BBC7AD45DA42}" destId="{548C7983-39A6-4125-AA4F-7ADCD68C2E0C}" srcOrd="2" destOrd="0" parTransId="{6B7C6D64-918C-44BC-A971-D8D97E6DB30D}" sibTransId="{FC4EB3EC-6BC7-4B0F-8C32-45F2B8E0E163}"/>
    <dgm:cxn modelId="{4D9403D4-C49F-4E8F-A916-D505177DA456}" type="presOf" srcId="{8F41EED3-0A4B-4C15-BC1B-1530149865D3}" destId="{4ABEB947-3ED3-4B45-9E46-135FBDC9457D}" srcOrd="0" destOrd="0" presId="urn:microsoft.com/office/officeart/2005/8/layout/hierarchy1"/>
    <dgm:cxn modelId="{0A86F124-528F-47CB-AA42-50E09A3F4F12}" type="presOf" srcId="{08240EF1-49AF-41A3-A26C-B71E2918C40C}" destId="{034FFF1D-90B6-4CE3-8DFB-452779BD2672}" srcOrd="0" destOrd="0" presId="urn:microsoft.com/office/officeart/2005/8/layout/hierarchy1"/>
    <dgm:cxn modelId="{D03B5295-4D21-4ED9-BD66-693895B9C58E}" srcId="{37579D12-88B8-4EB8-98C0-FE0CE6E1BFD0}" destId="{E137A893-9A98-4FAD-ADEA-409AC80D089A}" srcOrd="1" destOrd="0" parTransId="{4BFE04E5-3425-4097-9BE2-5774E3960134}" sibTransId="{06DF6406-A677-45A1-8E05-ED7DCC54207C}"/>
    <dgm:cxn modelId="{F43ED0F7-1CD9-4A75-AF4A-18B6575D52A8}" type="presOf" srcId="{37579D12-88B8-4EB8-98C0-FE0CE6E1BFD0}" destId="{0CD5B1AE-B54C-48BA-AB48-3D9AA9FED78E}" srcOrd="0" destOrd="0" presId="urn:microsoft.com/office/officeart/2005/8/layout/hierarchy1"/>
    <dgm:cxn modelId="{A7D253A9-AA8D-41A2-B836-31AF291082B1}" type="presOf" srcId="{548C7983-39A6-4125-AA4F-7ADCD68C2E0C}" destId="{3692A1D7-4499-4D5F-9A0B-92DF1FF37641}" srcOrd="0" destOrd="0" presId="urn:microsoft.com/office/officeart/2005/8/layout/hierarchy1"/>
    <dgm:cxn modelId="{CA6D5DCF-F8DF-46FD-A100-B4F15B99B6F1}" type="presOf" srcId="{4E1A0B96-47E1-4F8E-917D-9A279C04CE63}" destId="{66AD1759-2E64-4736-836C-AF36A49E2DE3}" srcOrd="0" destOrd="0" presId="urn:microsoft.com/office/officeart/2005/8/layout/hierarchy1"/>
    <dgm:cxn modelId="{1B9DA1E4-CAE3-4AA1-9CF0-5647E730CA42}" type="presOf" srcId="{5571B652-016F-4DA1-811F-A47E02376E19}" destId="{704EA4B6-3B48-4C0D-B724-A0E4D33782B8}" srcOrd="0" destOrd="0" presId="urn:microsoft.com/office/officeart/2005/8/layout/hierarchy1"/>
    <dgm:cxn modelId="{C3A8E64A-F434-449E-8E7B-65027C541103}" type="presOf" srcId="{4BFE04E5-3425-4097-9BE2-5774E3960134}" destId="{23A88FF3-464C-4F3C-875B-C403E16AC73F}" srcOrd="0" destOrd="0" presId="urn:microsoft.com/office/officeart/2005/8/layout/hierarchy1"/>
    <dgm:cxn modelId="{C6D017A4-F493-4122-86CA-38D7C30BC1F4}" type="presParOf" srcId="{36B9B67F-B776-4BA8-9062-DC303E119F93}" destId="{D612BCE6-A421-4357-B61E-09E42CEAD34C}" srcOrd="0" destOrd="0" presId="urn:microsoft.com/office/officeart/2005/8/layout/hierarchy1"/>
    <dgm:cxn modelId="{50F9A538-CC02-4563-9174-9791C5B46B0B}" type="presParOf" srcId="{D612BCE6-A421-4357-B61E-09E42CEAD34C}" destId="{D96F2EEB-2FA7-447B-9F7A-65D46F28B0DB}" srcOrd="0" destOrd="0" presId="urn:microsoft.com/office/officeart/2005/8/layout/hierarchy1"/>
    <dgm:cxn modelId="{87C53973-AFFA-4142-AE93-2B4B5FE0EA61}" type="presParOf" srcId="{D96F2EEB-2FA7-447B-9F7A-65D46F28B0DB}" destId="{882574D4-7CFD-496B-A183-A1C98536BBB0}" srcOrd="0" destOrd="0" presId="urn:microsoft.com/office/officeart/2005/8/layout/hierarchy1"/>
    <dgm:cxn modelId="{35785F72-D530-4EF3-8069-6695F3CCDCA9}" type="presParOf" srcId="{D96F2EEB-2FA7-447B-9F7A-65D46F28B0DB}" destId="{CAAA6699-C601-4841-962C-789544FA28C2}" srcOrd="1" destOrd="0" presId="urn:microsoft.com/office/officeart/2005/8/layout/hierarchy1"/>
    <dgm:cxn modelId="{754EA67B-469E-4FF0-BCB2-82CFADC47CD5}" type="presParOf" srcId="{D612BCE6-A421-4357-B61E-09E42CEAD34C}" destId="{671FB2D9-0233-4781-B3F4-574487A10A06}" srcOrd="1" destOrd="0" presId="urn:microsoft.com/office/officeart/2005/8/layout/hierarchy1"/>
    <dgm:cxn modelId="{1D28D7A1-795F-4037-A5E0-4E478486CA80}" type="presParOf" srcId="{671FB2D9-0233-4781-B3F4-574487A10A06}" destId="{4ABEB947-3ED3-4B45-9E46-135FBDC9457D}" srcOrd="0" destOrd="0" presId="urn:microsoft.com/office/officeart/2005/8/layout/hierarchy1"/>
    <dgm:cxn modelId="{691E0B3B-37D5-4846-B595-6019DDACD27E}" type="presParOf" srcId="{671FB2D9-0233-4781-B3F4-574487A10A06}" destId="{EF069CB5-7A4C-4CB5-8D02-9D5B8EBFD70F}" srcOrd="1" destOrd="0" presId="urn:microsoft.com/office/officeart/2005/8/layout/hierarchy1"/>
    <dgm:cxn modelId="{D78E6D9B-C18E-4972-B912-97C0A4BE9DB6}" type="presParOf" srcId="{EF069CB5-7A4C-4CB5-8D02-9D5B8EBFD70F}" destId="{AA2AC80B-A3F4-41C1-B4F2-2D238A4EDDE3}" srcOrd="0" destOrd="0" presId="urn:microsoft.com/office/officeart/2005/8/layout/hierarchy1"/>
    <dgm:cxn modelId="{ECEA4507-5B34-4734-BEEF-CC6EC6F87724}" type="presParOf" srcId="{AA2AC80B-A3F4-41C1-B4F2-2D238A4EDDE3}" destId="{714F1F21-30C9-4324-BB64-B37ACAE45974}" srcOrd="0" destOrd="0" presId="urn:microsoft.com/office/officeart/2005/8/layout/hierarchy1"/>
    <dgm:cxn modelId="{76617B44-229F-4569-B7A6-47E2F9BCD459}" type="presParOf" srcId="{AA2AC80B-A3F4-41C1-B4F2-2D238A4EDDE3}" destId="{0CD5B1AE-B54C-48BA-AB48-3D9AA9FED78E}" srcOrd="1" destOrd="0" presId="urn:microsoft.com/office/officeart/2005/8/layout/hierarchy1"/>
    <dgm:cxn modelId="{B259D71C-1DC5-4197-A0C2-51C8965FB45C}" type="presParOf" srcId="{EF069CB5-7A4C-4CB5-8D02-9D5B8EBFD70F}" destId="{3DD666D8-9C26-4137-A437-2D6EEDE065A0}" srcOrd="1" destOrd="0" presId="urn:microsoft.com/office/officeart/2005/8/layout/hierarchy1"/>
    <dgm:cxn modelId="{DD8A7A9E-0F8A-4165-A055-13283882C2F4}" type="presParOf" srcId="{3DD666D8-9C26-4137-A437-2D6EEDE065A0}" destId="{66AD1759-2E64-4736-836C-AF36A49E2DE3}" srcOrd="0" destOrd="0" presId="urn:microsoft.com/office/officeart/2005/8/layout/hierarchy1"/>
    <dgm:cxn modelId="{2105F3F4-8609-4041-AEB7-2BA8691DC2FA}" type="presParOf" srcId="{3DD666D8-9C26-4137-A437-2D6EEDE065A0}" destId="{8A654A33-0F50-444D-82A2-6F8286619594}" srcOrd="1" destOrd="0" presId="urn:microsoft.com/office/officeart/2005/8/layout/hierarchy1"/>
    <dgm:cxn modelId="{A924A83F-0687-4188-9392-D1627CA31EA0}" type="presParOf" srcId="{8A654A33-0F50-444D-82A2-6F8286619594}" destId="{FFDDEC3B-EBC5-44E6-BEA9-A1A4A5C4DA29}" srcOrd="0" destOrd="0" presId="urn:microsoft.com/office/officeart/2005/8/layout/hierarchy1"/>
    <dgm:cxn modelId="{558CFFD1-BB9E-4F3C-A3D4-FEDC473E7945}" type="presParOf" srcId="{FFDDEC3B-EBC5-44E6-BEA9-A1A4A5C4DA29}" destId="{2F8FACD7-5062-49E0-B1EC-6A313B2BF0CD}" srcOrd="0" destOrd="0" presId="urn:microsoft.com/office/officeart/2005/8/layout/hierarchy1"/>
    <dgm:cxn modelId="{D5870F0C-137F-482C-8D0C-51577E0530A9}" type="presParOf" srcId="{FFDDEC3B-EBC5-44E6-BEA9-A1A4A5C4DA29}" destId="{034FFF1D-90B6-4CE3-8DFB-452779BD2672}" srcOrd="1" destOrd="0" presId="urn:microsoft.com/office/officeart/2005/8/layout/hierarchy1"/>
    <dgm:cxn modelId="{B8F3E5CB-7ED0-4C49-BF34-9C1E58E42AB4}" type="presParOf" srcId="{8A654A33-0F50-444D-82A2-6F8286619594}" destId="{4E1FF7F1-704B-4471-97AC-782E5A207342}" srcOrd="1" destOrd="0" presId="urn:microsoft.com/office/officeart/2005/8/layout/hierarchy1"/>
    <dgm:cxn modelId="{539CE172-B5FB-4E74-9180-9D0C6CA121E6}" type="presParOf" srcId="{3DD666D8-9C26-4137-A437-2D6EEDE065A0}" destId="{23A88FF3-464C-4F3C-875B-C403E16AC73F}" srcOrd="2" destOrd="0" presId="urn:microsoft.com/office/officeart/2005/8/layout/hierarchy1"/>
    <dgm:cxn modelId="{E496E5D2-5926-46FC-B019-10C481117A08}" type="presParOf" srcId="{3DD666D8-9C26-4137-A437-2D6EEDE065A0}" destId="{EC157B9A-5441-4393-9DE4-67D9E1648A63}" srcOrd="3" destOrd="0" presId="urn:microsoft.com/office/officeart/2005/8/layout/hierarchy1"/>
    <dgm:cxn modelId="{D0AA6A76-4C9B-4859-8052-EF820ACF345C}" type="presParOf" srcId="{EC157B9A-5441-4393-9DE4-67D9E1648A63}" destId="{53CBE5D5-FAB5-4AE1-99B4-6CCEFC6C7ACF}" srcOrd="0" destOrd="0" presId="urn:microsoft.com/office/officeart/2005/8/layout/hierarchy1"/>
    <dgm:cxn modelId="{98C2170F-BF2F-404E-B134-CD0CC0DFD031}" type="presParOf" srcId="{53CBE5D5-FAB5-4AE1-99B4-6CCEFC6C7ACF}" destId="{A6EFEC87-1193-484D-AC1E-2EAEF8B97E47}" srcOrd="0" destOrd="0" presId="urn:microsoft.com/office/officeart/2005/8/layout/hierarchy1"/>
    <dgm:cxn modelId="{F1F30512-97C7-45D4-BBE8-8A6A9C89EF96}" type="presParOf" srcId="{53CBE5D5-FAB5-4AE1-99B4-6CCEFC6C7ACF}" destId="{DB6DFC46-0D3B-4A1C-AAB1-F18CBB45B775}" srcOrd="1" destOrd="0" presId="urn:microsoft.com/office/officeart/2005/8/layout/hierarchy1"/>
    <dgm:cxn modelId="{51766A0F-4456-40A7-A8AC-4A95C690A841}" type="presParOf" srcId="{EC157B9A-5441-4393-9DE4-67D9E1648A63}" destId="{FBADB479-CD74-4363-AD01-0715EF6FCAA6}" srcOrd="1" destOrd="0" presId="urn:microsoft.com/office/officeart/2005/8/layout/hierarchy1"/>
    <dgm:cxn modelId="{C8E6AF98-79E6-46BB-B48F-0B37E9C86C4D}" type="presParOf" srcId="{671FB2D9-0233-4781-B3F4-574487A10A06}" destId="{704EA4B6-3B48-4C0D-B724-A0E4D33782B8}" srcOrd="2" destOrd="0" presId="urn:microsoft.com/office/officeart/2005/8/layout/hierarchy1"/>
    <dgm:cxn modelId="{AFDF4F36-ADAA-4B34-88A1-E438A2882A62}" type="presParOf" srcId="{671FB2D9-0233-4781-B3F4-574487A10A06}" destId="{40CA54B6-ADE1-4079-BF0B-76AD40E3C5F4}" srcOrd="3" destOrd="0" presId="urn:microsoft.com/office/officeart/2005/8/layout/hierarchy1"/>
    <dgm:cxn modelId="{AF97C2B0-800D-4AAB-90BA-BC0C533402A5}" type="presParOf" srcId="{40CA54B6-ADE1-4079-BF0B-76AD40E3C5F4}" destId="{D5318622-ADF6-4B98-9ADE-2211550FADAE}" srcOrd="0" destOrd="0" presId="urn:microsoft.com/office/officeart/2005/8/layout/hierarchy1"/>
    <dgm:cxn modelId="{9B297B07-66BB-417F-843D-77FA0A556CC5}" type="presParOf" srcId="{D5318622-ADF6-4B98-9ADE-2211550FADAE}" destId="{211BD6C4-114C-4458-9D23-EDE88A9D6FED}" srcOrd="0" destOrd="0" presId="urn:microsoft.com/office/officeart/2005/8/layout/hierarchy1"/>
    <dgm:cxn modelId="{5CAC95E5-CD90-429C-8C42-4865A7CD606D}" type="presParOf" srcId="{D5318622-ADF6-4B98-9ADE-2211550FADAE}" destId="{75816A57-E184-49EA-8D70-7990DDDA73AE}" srcOrd="1" destOrd="0" presId="urn:microsoft.com/office/officeart/2005/8/layout/hierarchy1"/>
    <dgm:cxn modelId="{ECAD2142-5C5B-4984-A76D-C8AEE3ECFE10}" type="presParOf" srcId="{40CA54B6-ADE1-4079-BF0B-76AD40E3C5F4}" destId="{3725E872-8CF6-436C-91C6-E6CC1BE3716E}" srcOrd="1" destOrd="0" presId="urn:microsoft.com/office/officeart/2005/8/layout/hierarchy1"/>
    <dgm:cxn modelId="{2B9E87ED-6EFC-42A6-980E-F385953912A1}" type="presParOf" srcId="{671FB2D9-0233-4781-B3F4-574487A10A06}" destId="{21290696-8FD3-44FF-B149-5F29BFE85648}" srcOrd="4" destOrd="0" presId="urn:microsoft.com/office/officeart/2005/8/layout/hierarchy1"/>
    <dgm:cxn modelId="{B863FFA7-76D7-419F-BF9B-46D8D26ED15E}" type="presParOf" srcId="{671FB2D9-0233-4781-B3F4-574487A10A06}" destId="{B86373B1-0701-432F-91CE-F2CD950859D7}" srcOrd="5" destOrd="0" presId="urn:microsoft.com/office/officeart/2005/8/layout/hierarchy1"/>
    <dgm:cxn modelId="{3E5D1523-7318-4093-BC7C-66F6B979D1E6}" type="presParOf" srcId="{B86373B1-0701-432F-91CE-F2CD950859D7}" destId="{4FD3DCC3-1530-4FEB-B823-13A28189088C}" srcOrd="0" destOrd="0" presId="urn:microsoft.com/office/officeart/2005/8/layout/hierarchy1"/>
    <dgm:cxn modelId="{6BC9529F-3258-4DB1-B540-A778F275C859}" type="presParOf" srcId="{4FD3DCC3-1530-4FEB-B823-13A28189088C}" destId="{43C6AF10-8DE8-4084-9EB6-B25420AABA1A}" srcOrd="0" destOrd="0" presId="urn:microsoft.com/office/officeart/2005/8/layout/hierarchy1"/>
    <dgm:cxn modelId="{8712EB00-9EB3-4242-B7E4-62935CD1AE67}" type="presParOf" srcId="{4FD3DCC3-1530-4FEB-B823-13A28189088C}" destId="{3692A1D7-4499-4D5F-9A0B-92DF1FF37641}" srcOrd="1" destOrd="0" presId="urn:microsoft.com/office/officeart/2005/8/layout/hierarchy1"/>
    <dgm:cxn modelId="{D86CC659-A7DB-4CD9-BBA3-0AF5016AC070}" type="presParOf" srcId="{B86373B1-0701-432F-91CE-F2CD950859D7}" destId="{DEC39388-A024-4D32-966E-28430E665704}" srcOrd="1" destOrd="0" presId="urn:microsoft.com/office/officeart/2005/8/layout/hierarchy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743D1-C5E3-4298-A0BD-0FFB875A0B11}">
      <dsp:nvSpPr>
        <dsp:cNvPr id="0" name=""/>
        <dsp:cNvSpPr/>
      </dsp:nvSpPr>
      <dsp:spPr>
        <a:xfrm>
          <a:off x="4469" y="388482"/>
          <a:ext cx="1335897" cy="876682"/>
        </a:xfrm>
        <a:prstGeom prst="roundRect">
          <a:avLst>
            <a:gd name="adj" fmla="val 10000"/>
          </a:avLst>
        </a:prstGeom>
        <a:solidFill>
          <a:srgbClr val="CC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smtClean="0">
              <a:latin typeface="Calibri" pitchFamily="34" charset="0"/>
              <a:cs typeface="Arial" pitchFamily="34" charset="0"/>
            </a:rPr>
            <a:t>Geschäftsziel / Engpass / Problem</a:t>
          </a:r>
          <a:endParaRPr lang="de-DE" sz="1300" kern="1200" dirty="0">
            <a:latin typeface="Calibri" pitchFamily="34" charset="0"/>
            <a:cs typeface="Arial" pitchFamily="34" charset="0"/>
          </a:endParaRPr>
        </a:p>
      </dsp:txBody>
      <dsp:txXfrm>
        <a:off x="4469" y="388482"/>
        <a:ext cx="1335897" cy="876682"/>
      </dsp:txXfrm>
    </dsp:sp>
    <dsp:sp modelId="{5BFE09C8-83F2-459D-8CD6-2A7D9DFF50E1}">
      <dsp:nvSpPr>
        <dsp:cNvPr id="0" name=""/>
        <dsp:cNvSpPr/>
      </dsp:nvSpPr>
      <dsp:spPr>
        <a:xfrm>
          <a:off x="1473957" y="661172"/>
          <a:ext cx="283210" cy="331302"/>
        </a:xfrm>
        <a:prstGeom prst="rightArrow">
          <a:avLst>
            <a:gd name="adj1" fmla="val 60000"/>
            <a:gd name="adj2" fmla="val 50000"/>
          </a:avLst>
        </a:prstGeom>
        <a:solidFill>
          <a:srgbClr val="CDCFD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latin typeface="Arial" pitchFamily="34" charset="0"/>
            <a:cs typeface="Arial" pitchFamily="34" charset="0"/>
          </a:endParaRPr>
        </a:p>
      </dsp:txBody>
      <dsp:txXfrm>
        <a:off x="1473957" y="661172"/>
        <a:ext cx="283210" cy="331302"/>
      </dsp:txXfrm>
    </dsp:sp>
    <dsp:sp modelId="{DF4D630C-B89E-403A-8248-AB058DC04DA0}">
      <dsp:nvSpPr>
        <dsp:cNvPr id="0" name=""/>
        <dsp:cNvSpPr/>
      </dsp:nvSpPr>
      <dsp:spPr>
        <a:xfrm>
          <a:off x="1874726" y="388482"/>
          <a:ext cx="1335897" cy="876682"/>
        </a:xfrm>
        <a:prstGeom prst="roundRect">
          <a:avLst>
            <a:gd name="adj" fmla="val 10000"/>
          </a:avLst>
        </a:prstGeom>
        <a:solidFill>
          <a:srgbClr val="CC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smtClean="0">
              <a:latin typeface="Calibri" pitchFamily="34" charset="0"/>
              <a:cs typeface="Arial" pitchFamily="34" charset="0"/>
            </a:rPr>
            <a:t>Zur Lösung notwendige Kompetenzen</a:t>
          </a:r>
          <a:endParaRPr lang="de-DE" sz="1300" kern="1200" dirty="0">
            <a:latin typeface="Calibri" pitchFamily="34" charset="0"/>
            <a:cs typeface="Arial" pitchFamily="34" charset="0"/>
          </a:endParaRPr>
        </a:p>
      </dsp:txBody>
      <dsp:txXfrm>
        <a:off x="1874726" y="388482"/>
        <a:ext cx="1335897" cy="876682"/>
      </dsp:txXfrm>
    </dsp:sp>
    <dsp:sp modelId="{57ECFADD-BA59-45E2-BF03-C9059D4D37C7}">
      <dsp:nvSpPr>
        <dsp:cNvPr id="0" name=""/>
        <dsp:cNvSpPr/>
      </dsp:nvSpPr>
      <dsp:spPr>
        <a:xfrm>
          <a:off x="3344214" y="661172"/>
          <a:ext cx="283210" cy="331302"/>
        </a:xfrm>
        <a:prstGeom prst="rightArrow">
          <a:avLst>
            <a:gd name="adj1" fmla="val 60000"/>
            <a:gd name="adj2" fmla="val 50000"/>
          </a:avLst>
        </a:prstGeom>
        <a:solidFill>
          <a:srgbClr val="CDCFD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latin typeface="Arial" pitchFamily="34" charset="0"/>
            <a:cs typeface="Arial" pitchFamily="34" charset="0"/>
          </a:endParaRPr>
        </a:p>
      </dsp:txBody>
      <dsp:txXfrm>
        <a:off x="3344214" y="661172"/>
        <a:ext cx="283210" cy="331302"/>
      </dsp:txXfrm>
    </dsp:sp>
    <dsp:sp modelId="{56EB9539-E720-410B-AA3C-1A348C49712F}">
      <dsp:nvSpPr>
        <dsp:cNvPr id="0" name=""/>
        <dsp:cNvSpPr/>
      </dsp:nvSpPr>
      <dsp:spPr>
        <a:xfrm>
          <a:off x="3744983" y="388482"/>
          <a:ext cx="1335897" cy="876682"/>
        </a:xfrm>
        <a:prstGeom prst="roundRect">
          <a:avLst>
            <a:gd name="adj" fmla="val 10000"/>
          </a:avLst>
        </a:prstGeom>
        <a:solidFill>
          <a:srgbClr val="CC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smtClean="0">
              <a:latin typeface="Calibri" pitchFamily="34" charset="0"/>
              <a:cs typeface="Arial" pitchFamily="34" charset="0"/>
            </a:rPr>
            <a:t>Weiterbildungs- maßnahmen zur Steigerung der Kompetenzen</a:t>
          </a:r>
          <a:endParaRPr lang="de-DE" sz="1300" kern="1200" dirty="0">
            <a:latin typeface="Calibri" pitchFamily="34" charset="0"/>
            <a:cs typeface="Arial" pitchFamily="34" charset="0"/>
          </a:endParaRPr>
        </a:p>
      </dsp:txBody>
      <dsp:txXfrm>
        <a:off x="3744983" y="388482"/>
        <a:ext cx="1335897" cy="87668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290696-8FD3-44FF-B149-5F29BFE85648}">
      <dsp:nvSpPr>
        <dsp:cNvPr id="0" name=""/>
        <dsp:cNvSpPr/>
      </dsp:nvSpPr>
      <dsp:spPr>
        <a:xfrm>
          <a:off x="3263600" y="1073817"/>
          <a:ext cx="1709132" cy="406695"/>
        </a:xfrm>
        <a:custGeom>
          <a:avLst/>
          <a:gdLst/>
          <a:ahLst/>
          <a:cxnLst/>
          <a:rect l="0" t="0" r="0" b="0"/>
          <a:pathLst>
            <a:path>
              <a:moveTo>
                <a:pt x="0" y="0"/>
              </a:moveTo>
              <a:lnTo>
                <a:pt x="0" y="277151"/>
              </a:lnTo>
              <a:lnTo>
                <a:pt x="1709132" y="277151"/>
              </a:lnTo>
              <a:lnTo>
                <a:pt x="1709132" y="406695"/>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4EA4B6-3B48-4C0D-B724-A0E4D33782B8}">
      <dsp:nvSpPr>
        <dsp:cNvPr id="0" name=""/>
        <dsp:cNvSpPr/>
      </dsp:nvSpPr>
      <dsp:spPr>
        <a:xfrm>
          <a:off x="3217880" y="1073817"/>
          <a:ext cx="91440" cy="406695"/>
        </a:xfrm>
        <a:custGeom>
          <a:avLst/>
          <a:gdLst/>
          <a:ahLst/>
          <a:cxnLst/>
          <a:rect l="0" t="0" r="0" b="0"/>
          <a:pathLst>
            <a:path>
              <a:moveTo>
                <a:pt x="45720" y="0"/>
              </a:moveTo>
              <a:lnTo>
                <a:pt x="45720" y="406695"/>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A88FF3-464C-4F3C-875B-C403E16AC73F}">
      <dsp:nvSpPr>
        <dsp:cNvPr id="0" name=""/>
        <dsp:cNvSpPr/>
      </dsp:nvSpPr>
      <dsp:spPr>
        <a:xfrm>
          <a:off x="1554467" y="2368485"/>
          <a:ext cx="854566" cy="406695"/>
        </a:xfrm>
        <a:custGeom>
          <a:avLst/>
          <a:gdLst/>
          <a:ahLst/>
          <a:cxnLst/>
          <a:rect l="0" t="0" r="0" b="0"/>
          <a:pathLst>
            <a:path>
              <a:moveTo>
                <a:pt x="0" y="0"/>
              </a:moveTo>
              <a:lnTo>
                <a:pt x="0" y="277151"/>
              </a:lnTo>
              <a:lnTo>
                <a:pt x="854566" y="277151"/>
              </a:lnTo>
              <a:lnTo>
                <a:pt x="854566" y="406695"/>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AD1759-2E64-4736-836C-AF36A49E2DE3}">
      <dsp:nvSpPr>
        <dsp:cNvPr id="0" name=""/>
        <dsp:cNvSpPr/>
      </dsp:nvSpPr>
      <dsp:spPr>
        <a:xfrm>
          <a:off x="699901" y="2368485"/>
          <a:ext cx="854566" cy="406695"/>
        </a:xfrm>
        <a:custGeom>
          <a:avLst/>
          <a:gdLst/>
          <a:ahLst/>
          <a:cxnLst/>
          <a:rect l="0" t="0" r="0" b="0"/>
          <a:pathLst>
            <a:path>
              <a:moveTo>
                <a:pt x="854566" y="0"/>
              </a:moveTo>
              <a:lnTo>
                <a:pt x="854566" y="277151"/>
              </a:lnTo>
              <a:lnTo>
                <a:pt x="0" y="277151"/>
              </a:lnTo>
              <a:lnTo>
                <a:pt x="0" y="406695"/>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BEB947-3ED3-4B45-9E46-135FBDC9457D}">
      <dsp:nvSpPr>
        <dsp:cNvPr id="0" name=""/>
        <dsp:cNvSpPr/>
      </dsp:nvSpPr>
      <dsp:spPr>
        <a:xfrm>
          <a:off x="1554467" y="1073817"/>
          <a:ext cx="1709132" cy="406695"/>
        </a:xfrm>
        <a:custGeom>
          <a:avLst/>
          <a:gdLst/>
          <a:ahLst/>
          <a:cxnLst/>
          <a:rect l="0" t="0" r="0" b="0"/>
          <a:pathLst>
            <a:path>
              <a:moveTo>
                <a:pt x="1709132" y="0"/>
              </a:moveTo>
              <a:lnTo>
                <a:pt x="1709132" y="277151"/>
              </a:lnTo>
              <a:lnTo>
                <a:pt x="0" y="277151"/>
              </a:lnTo>
              <a:lnTo>
                <a:pt x="0" y="406695"/>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2574D4-7CFD-496B-A183-A1C98536BBB0}">
      <dsp:nvSpPr>
        <dsp:cNvPr id="0" name=""/>
        <dsp:cNvSpPr/>
      </dsp:nvSpPr>
      <dsp:spPr>
        <a:xfrm>
          <a:off x="2564409" y="185845"/>
          <a:ext cx="1398380" cy="887971"/>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A6699-C601-4841-962C-789544FA28C2}">
      <dsp:nvSpPr>
        <dsp:cNvPr id="0" name=""/>
        <dsp:cNvSpPr/>
      </dsp:nvSpPr>
      <dsp:spPr>
        <a:xfrm>
          <a:off x="2719785" y="333452"/>
          <a:ext cx="1398380" cy="887971"/>
        </a:xfrm>
        <a:prstGeom prst="roundRect">
          <a:avLst>
            <a:gd name="adj" fmla="val 10000"/>
          </a:avLst>
        </a:prstGeom>
        <a:solidFill>
          <a:schemeClr val="bg1">
            <a:lumMod val="95000"/>
            <a:alpha val="90000"/>
          </a:schemeClr>
        </a:solidFill>
        <a:ln w="25400" cap="flat" cmpd="sng" algn="ctr">
          <a:solidFill>
            <a:srgbClr val="07454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008000"/>
              </a:solidFill>
              <a:latin typeface="Calibri" pitchFamily="34" charset="0"/>
              <a:cs typeface="Arial" pitchFamily="34" charset="0"/>
            </a:rPr>
            <a:t>Weiterbildungs- maßnahmen</a:t>
          </a:r>
          <a:endParaRPr lang="de-DE" sz="1400" b="1" kern="1200" dirty="0">
            <a:solidFill>
              <a:srgbClr val="008000"/>
            </a:solidFill>
            <a:latin typeface="Calibri" pitchFamily="34" charset="0"/>
            <a:cs typeface="Arial" pitchFamily="34" charset="0"/>
          </a:endParaRPr>
        </a:p>
      </dsp:txBody>
      <dsp:txXfrm>
        <a:off x="2719785" y="333452"/>
        <a:ext cx="1398380" cy="887971"/>
      </dsp:txXfrm>
    </dsp:sp>
    <dsp:sp modelId="{714F1F21-30C9-4324-BB64-B37ACAE45974}">
      <dsp:nvSpPr>
        <dsp:cNvPr id="0" name=""/>
        <dsp:cNvSpPr/>
      </dsp:nvSpPr>
      <dsp:spPr>
        <a:xfrm>
          <a:off x="855277" y="1480513"/>
          <a:ext cx="1398380" cy="887971"/>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D5B1AE-B54C-48BA-AB48-3D9AA9FED78E}">
      <dsp:nvSpPr>
        <dsp:cNvPr id="0" name=""/>
        <dsp:cNvSpPr/>
      </dsp:nvSpPr>
      <dsp:spPr>
        <a:xfrm>
          <a:off x="1010653" y="1628120"/>
          <a:ext cx="1398380" cy="887971"/>
        </a:xfrm>
        <a:prstGeom prst="roundRect">
          <a:avLst>
            <a:gd name="adj" fmla="val 10000"/>
          </a:avLst>
        </a:prstGeom>
        <a:solidFill>
          <a:schemeClr val="bg1">
            <a:lumMod val="95000"/>
            <a:alpha val="90000"/>
          </a:schemeClr>
        </a:solidFill>
        <a:ln w="25400" cap="flat" cmpd="sng" algn="ctr">
          <a:solidFill>
            <a:srgbClr val="07454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008000"/>
              </a:solidFill>
              <a:latin typeface="Calibri" pitchFamily="34" charset="0"/>
              <a:cs typeface="Arial" pitchFamily="34" charset="0"/>
            </a:rPr>
            <a:t>eLearning</a:t>
          </a:r>
          <a:endParaRPr lang="de-DE" sz="1400" b="1" kern="1200" dirty="0">
            <a:solidFill>
              <a:srgbClr val="008000"/>
            </a:solidFill>
            <a:latin typeface="Calibri" pitchFamily="34" charset="0"/>
            <a:cs typeface="Arial" pitchFamily="34" charset="0"/>
          </a:endParaRPr>
        </a:p>
      </dsp:txBody>
      <dsp:txXfrm>
        <a:off x="1010653" y="1628120"/>
        <a:ext cx="1398380" cy="887971"/>
      </dsp:txXfrm>
    </dsp:sp>
    <dsp:sp modelId="{2F8FACD7-5062-49E0-B1EC-6A313B2BF0CD}">
      <dsp:nvSpPr>
        <dsp:cNvPr id="0" name=""/>
        <dsp:cNvSpPr/>
      </dsp:nvSpPr>
      <dsp:spPr>
        <a:xfrm>
          <a:off x="711" y="2775181"/>
          <a:ext cx="1398380" cy="887971"/>
        </a:xfrm>
        <a:prstGeom prst="roundRect">
          <a:avLst>
            <a:gd name="adj" fmla="val 10000"/>
          </a:avLst>
        </a:prstGeom>
        <a:solidFill>
          <a:srgbClr val="CDCFD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FFF1D-90B6-4CE3-8DFB-452779BD2672}">
      <dsp:nvSpPr>
        <dsp:cNvPr id="0" name=""/>
        <dsp:cNvSpPr/>
      </dsp:nvSpPr>
      <dsp:spPr>
        <a:xfrm>
          <a:off x="156087" y="2922788"/>
          <a:ext cx="1398380" cy="887971"/>
        </a:xfrm>
        <a:prstGeom prst="roundRect">
          <a:avLst>
            <a:gd name="adj" fmla="val 10000"/>
          </a:avLst>
        </a:prstGeom>
        <a:solidFill>
          <a:schemeClr val="bg1">
            <a:lumMod val="95000"/>
            <a:alpha val="90000"/>
          </a:schemeClr>
        </a:solidFill>
        <a:ln w="25400" cap="flat" cmpd="sng" algn="ctr">
          <a:solidFill>
            <a:srgbClr val="07454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008000"/>
              </a:solidFill>
              <a:latin typeface="Calibri" pitchFamily="34" charset="0"/>
              <a:cs typeface="Arial" pitchFamily="34" charset="0"/>
            </a:rPr>
            <a:t>Eigenerstellung</a:t>
          </a:r>
        </a:p>
        <a:p>
          <a:pPr lvl="0" algn="ctr" defTabSz="622300">
            <a:lnSpc>
              <a:spcPct val="90000"/>
            </a:lnSpc>
            <a:spcBef>
              <a:spcPct val="0"/>
            </a:spcBef>
            <a:spcAft>
              <a:spcPct val="35000"/>
            </a:spcAft>
          </a:pPr>
          <a:r>
            <a:rPr lang="de-DE" sz="1400" b="1" kern="1200" dirty="0" smtClean="0">
              <a:solidFill>
                <a:srgbClr val="008000"/>
              </a:solidFill>
              <a:latin typeface="Calibri" pitchFamily="34" charset="0"/>
              <a:cs typeface="Arial" pitchFamily="34" charset="0"/>
            </a:rPr>
            <a:t>Lerninhalt</a:t>
          </a:r>
          <a:endParaRPr lang="de-DE" sz="1400" b="1" kern="1200" dirty="0">
            <a:solidFill>
              <a:srgbClr val="008000"/>
            </a:solidFill>
            <a:latin typeface="Calibri" pitchFamily="34" charset="0"/>
            <a:cs typeface="Arial" pitchFamily="34" charset="0"/>
          </a:endParaRPr>
        </a:p>
      </dsp:txBody>
      <dsp:txXfrm>
        <a:off x="156087" y="2922788"/>
        <a:ext cx="1398380" cy="887971"/>
      </dsp:txXfrm>
    </dsp:sp>
    <dsp:sp modelId="{A6EFEC87-1193-484D-AC1E-2EAEF8B97E47}">
      <dsp:nvSpPr>
        <dsp:cNvPr id="0" name=""/>
        <dsp:cNvSpPr/>
      </dsp:nvSpPr>
      <dsp:spPr>
        <a:xfrm>
          <a:off x="1709843" y="2775181"/>
          <a:ext cx="1398380" cy="887971"/>
        </a:xfrm>
        <a:prstGeom prst="roundRect">
          <a:avLst>
            <a:gd name="adj" fmla="val 10000"/>
          </a:avLst>
        </a:prstGeom>
        <a:solidFill>
          <a:srgbClr val="CDCFD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6DFC46-0D3B-4A1C-AAB1-F18CBB45B775}">
      <dsp:nvSpPr>
        <dsp:cNvPr id="0" name=""/>
        <dsp:cNvSpPr/>
      </dsp:nvSpPr>
      <dsp:spPr>
        <a:xfrm>
          <a:off x="1865219" y="2922788"/>
          <a:ext cx="1398380" cy="887971"/>
        </a:xfrm>
        <a:prstGeom prst="roundRect">
          <a:avLst>
            <a:gd name="adj" fmla="val 10000"/>
          </a:avLst>
        </a:prstGeom>
        <a:solidFill>
          <a:schemeClr val="bg1">
            <a:lumMod val="95000"/>
            <a:alpha val="90000"/>
          </a:schemeClr>
        </a:solidFill>
        <a:ln w="25400" cap="flat" cmpd="sng" algn="ctr">
          <a:solidFill>
            <a:srgbClr val="07454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008000"/>
              </a:solidFill>
              <a:latin typeface="Calibri" pitchFamily="34" charset="0"/>
              <a:cs typeface="Arial" pitchFamily="34" charset="0"/>
            </a:rPr>
            <a:t>Zukauf</a:t>
          </a:r>
        </a:p>
        <a:p>
          <a:pPr lvl="0" algn="ctr" defTabSz="622300">
            <a:lnSpc>
              <a:spcPct val="90000"/>
            </a:lnSpc>
            <a:spcBef>
              <a:spcPct val="0"/>
            </a:spcBef>
            <a:spcAft>
              <a:spcPct val="35000"/>
            </a:spcAft>
          </a:pPr>
          <a:r>
            <a:rPr lang="de-DE" sz="1400" b="1" kern="1200" dirty="0" smtClean="0">
              <a:solidFill>
                <a:srgbClr val="008000"/>
              </a:solidFill>
              <a:latin typeface="Calibri" pitchFamily="34" charset="0"/>
              <a:cs typeface="Arial" pitchFamily="34" charset="0"/>
            </a:rPr>
            <a:t>Lerninhalt</a:t>
          </a:r>
        </a:p>
      </dsp:txBody>
      <dsp:txXfrm>
        <a:off x="1865219" y="2922788"/>
        <a:ext cx="1398380" cy="887971"/>
      </dsp:txXfrm>
    </dsp:sp>
    <dsp:sp modelId="{211BD6C4-114C-4458-9D23-EDE88A9D6FED}">
      <dsp:nvSpPr>
        <dsp:cNvPr id="0" name=""/>
        <dsp:cNvSpPr/>
      </dsp:nvSpPr>
      <dsp:spPr>
        <a:xfrm>
          <a:off x="2564409" y="1480513"/>
          <a:ext cx="1398380" cy="887971"/>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816A57-E184-49EA-8D70-7990DDDA73AE}">
      <dsp:nvSpPr>
        <dsp:cNvPr id="0" name=""/>
        <dsp:cNvSpPr/>
      </dsp:nvSpPr>
      <dsp:spPr>
        <a:xfrm>
          <a:off x="2719785" y="1628120"/>
          <a:ext cx="1398380" cy="887971"/>
        </a:xfrm>
        <a:prstGeom prst="roundRect">
          <a:avLst>
            <a:gd name="adj" fmla="val 10000"/>
          </a:avLst>
        </a:prstGeom>
        <a:solidFill>
          <a:schemeClr val="bg1">
            <a:lumMod val="95000"/>
            <a:alpha val="90000"/>
          </a:schemeClr>
        </a:solidFill>
        <a:ln w="25400" cap="flat" cmpd="sng" algn="ctr">
          <a:solidFill>
            <a:srgbClr val="07454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bg1">
                  <a:lumMod val="50000"/>
                </a:schemeClr>
              </a:solidFill>
              <a:latin typeface="Calibri" pitchFamily="34" charset="0"/>
              <a:cs typeface="Arial" pitchFamily="34" charset="0"/>
            </a:rPr>
            <a:t>Präsenztraining</a:t>
          </a:r>
          <a:endParaRPr lang="de-DE" sz="1400" b="1" kern="1200" dirty="0">
            <a:solidFill>
              <a:schemeClr val="bg1">
                <a:lumMod val="50000"/>
              </a:schemeClr>
            </a:solidFill>
            <a:latin typeface="Calibri" pitchFamily="34" charset="0"/>
            <a:cs typeface="Arial" pitchFamily="34" charset="0"/>
          </a:endParaRPr>
        </a:p>
      </dsp:txBody>
      <dsp:txXfrm>
        <a:off x="2719785" y="1628120"/>
        <a:ext cx="1398380" cy="887971"/>
      </dsp:txXfrm>
    </dsp:sp>
    <dsp:sp modelId="{43C6AF10-8DE8-4084-9EB6-B25420AABA1A}">
      <dsp:nvSpPr>
        <dsp:cNvPr id="0" name=""/>
        <dsp:cNvSpPr/>
      </dsp:nvSpPr>
      <dsp:spPr>
        <a:xfrm>
          <a:off x="4273542" y="1480513"/>
          <a:ext cx="1398380" cy="887971"/>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2A1D7-4499-4D5F-9A0B-92DF1FF37641}">
      <dsp:nvSpPr>
        <dsp:cNvPr id="0" name=""/>
        <dsp:cNvSpPr/>
      </dsp:nvSpPr>
      <dsp:spPr>
        <a:xfrm>
          <a:off x="4428917" y="1628120"/>
          <a:ext cx="1398380" cy="887971"/>
        </a:xfrm>
        <a:prstGeom prst="roundRect">
          <a:avLst>
            <a:gd name="adj" fmla="val 10000"/>
          </a:avLst>
        </a:prstGeom>
        <a:solidFill>
          <a:schemeClr val="bg1">
            <a:lumMod val="95000"/>
            <a:alpha val="90000"/>
          </a:schemeClr>
        </a:solidFill>
        <a:ln w="25400" cap="flat" cmpd="sng" algn="ctr">
          <a:solidFill>
            <a:srgbClr val="07454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858584"/>
              </a:solidFill>
              <a:latin typeface="Calibri" pitchFamily="34" charset="0"/>
              <a:cs typeface="Arial" pitchFamily="34" charset="0"/>
            </a:rPr>
            <a:t>Informelle Weiterbildung</a:t>
          </a:r>
          <a:endParaRPr lang="de-DE" sz="1400" b="1" kern="1200" dirty="0">
            <a:solidFill>
              <a:srgbClr val="858584"/>
            </a:solidFill>
            <a:latin typeface="Calibri" pitchFamily="34" charset="0"/>
            <a:cs typeface="Arial" pitchFamily="34" charset="0"/>
          </a:endParaRPr>
        </a:p>
      </dsp:txBody>
      <dsp:txXfrm>
        <a:off x="4428917" y="1628120"/>
        <a:ext cx="1398380" cy="8879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DFF1F82E-63E8-4F4A-81E1-95CF40546B2A}" type="datetimeFigureOut">
              <a:rPr lang="de-DE" smtClean="0"/>
              <a:pPr/>
              <a:t>29.01.2016</a:t>
            </a:fld>
            <a:endParaRPr lang="de-DE"/>
          </a:p>
        </p:txBody>
      </p:sp>
      <p:sp>
        <p:nvSpPr>
          <p:cNvPr id="4" name="Fußzeilenplatzhalt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215CDB02-8C5A-4440-959D-99112845DDB1}"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890458" cy="497286"/>
          </a:xfrm>
          <a:prstGeom prst="rect">
            <a:avLst/>
          </a:prstGeom>
        </p:spPr>
        <p:txBody>
          <a:bodyPr vert="horz" lIns="91355" tIns="45677" rIns="91355" bIns="45677" rtlCol="0"/>
          <a:lstStyle>
            <a:lvl1pPr algn="l">
              <a:defRPr sz="1300">
                <a:latin typeface="Arial" charset="0"/>
                <a:cs typeface="+mn-cs"/>
              </a:defRPr>
            </a:lvl1pPr>
          </a:lstStyle>
          <a:p>
            <a:pPr>
              <a:defRPr/>
            </a:pPr>
            <a:endParaRPr lang="de-DE"/>
          </a:p>
        </p:txBody>
      </p:sp>
      <p:sp>
        <p:nvSpPr>
          <p:cNvPr id="3" name="Datumsplatzhalter 2"/>
          <p:cNvSpPr>
            <a:spLocks noGrp="1"/>
          </p:cNvSpPr>
          <p:nvPr>
            <p:ph type="dt" idx="1"/>
          </p:nvPr>
        </p:nvSpPr>
        <p:spPr>
          <a:xfrm>
            <a:off x="3777073" y="0"/>
            <a:ext cx="2890458" cy="497286"/>
          </a:xfrm>
          <a:prstGeom prst="rect">
            <a:avLst/>
          </a:prstGeom>
        </p:spPr>
        <p:txBody>
          <a:bodyPr vert="horz" lIns="91355" tIns="45677" rIns="91355" bIns="45677" rtlCol="0"/>
          <a:lstStyle>
            <a:lvl1pPr algn="r">
              <a:defRPr sz="1300">
                <a:latin typeface="Arial" charset="0"/>
                <a:cs typeface="+mn-cs"/>
              </a:defRPr>
            </a:lvl1pPr>
          </a:lstStyle>
          <a:p>
            <a:pPr>
              <a:defRPr/>
            </a:pPr>
            <a:fld id="{116042E0-CA5D-4468-ADB2-917549F89855}" type="datetimeFigureOut">
              <a:rPr lang="de-DE"/>
              <a:pPr>
                <a:defRPr/>
              </a:pPr>
              <a:t>29.01.2016</a:t>
            </a:fld>
            <a:endParaRPr lang="de-DE" dirty="0"/>
          </a:p>
        </p:txBody>
      </p:sp>
      <p:sp>
        <p:nvSpPr>
          <p:cNvPr id="4" name="Folienbildplatzhalter 3"/>
          <p:cNvSpPr>
            <a:spLocks noGrp="1" noRot="1" noChangeAspect="1"/>
          </p:cNvSpPr>
          <p:nvPr>
            <p:ph type="sldImg" idx="2"/>
          </p:nvPr>
        </p:nvSpPr>
        <p:spPr>
          <a:xfrm>
            <a:off x="26988" y="744538"/>
            <a:ext cx="6615112" cy="3721100"/>
          </a:xfrm>
          <a:prstGeom prst="rect">
            <a:avLst/>
          </a:prstGeom>
          <a:noFill/>
          <a:ln w="12700">
            <a:solidFill>
              <a:prstClr val="black"/>
            </a:solidFill>
          </a:ln>
        </p:spPr>
        <p:txBody>
          <a:bodyPr vert="horz" lIns="91355" tIns="45677" rIns="91355" bIns="45677" rtlCol="0" anchor="ctr"/>
          <a:lstStyle/>
          <a:p>
            <a:pPr lvl="0"/>
            <a:endParaRPr lang="de-DE" noProof="0" dirty="0"/>
          </a:p>
        </p:txBody>
      </p:sp>
      <p:sp>
        <p:nvSpPr>
          <p:cNvPr id="5" name="Notizenplatzhalter 4"/>
          <p:cNvSpPr>
            <a:spLocks noGrp="1"/>
          </p:cNvSpPr>
          <p:nvPr>
            <p:ph type="body" sz="quarter" idx="3"/>
          </p:nvPr>
        </p:nvSpPr>
        <p:spPr>
          <a:xfrm>
            <a:off x="666909" y="4715471"/>
            <a:ext cx="5335270" cy="4466034"/>
          </a:xfrm>
          <a:prstGeom prst="rect">
            <a:avLst/>
          </a:prstGeom>
        </p:spPr>
        <p:txBody>
          <a:bodyPr vert="horz" lIns="91355" tIns="45677" rIns="91355" bIns="45677"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1" y="9427764"/>
            <a:ext cx="2890458" cy="497286"/>
          </a:xfrm>
          <a:prstGeom prst="rect">
            <a:avLst/>
          </a:prstGeom>
        </p:spPr>
        <p:txBody>
          <a:bodyPr vert="horz" lIns="91355" tIns="45677" rIns="91355" bIns="45677" rtlCol="0" anchor="b"/>
          <a:lstStyle>
            <a:lvl1pPr algn="l">
              <a:defRPr sz="1300">
                <a:latin typeface="Arial" charset="0"/>
                <a:cs typeface="+mn-cs"/>
              </a:defRPr>
            </a:lvl1pPr>
          </a:lstStyle>
          <a:p>
            <a:pPr>
              <a:defRPr/>
            </a:pPr>
            <a:endParaRPr lang="de-DE"/>
          </a:p>
        </p:txBody>
      </p:sp>
      <p:sp>
        <p:nvSpPr>
          <p:cNvPr id="7" name="Foliennummernplatzhalter 6"/>
          <p:cNvSpPr>
            <a:spLocks noGrp="1"/>
          </p:cNvSpPr>
          <p:nvPr>
            <p:ph type="sldNum" sz="quarter" idx="5"/>
          </p:nvPr>
        </p:nvSpPr>
        <p:spPr>
          <a:xfrm>
            <a:off x="3777073" y="9427764"/>
            <a:ext cx="2890458" cy="497286"/>
          </a:xfrm>
          <a:prstGeom prst="rect">
            <a:avLst/>
          </a:prstGeom>
        </p:spPr>
        <p:txBody>
          <a:bodyPr vert="horz" lIns="91355" tIns="45677" rIns="91355" bIns="45677" rtlCol="0" anchor="b"/>
          <a:lstStyle>
            <a:lvl1pPr algn="r">
              <a:defRPr sz="1300">
                <a:latin typeface="Arial" charset="0"/>
                <a:cs typeface="+mn-cs"/>
              </a:defRPr>
            </a:lvl1pPr>
          </a:lstStyle>
          <a:p>
            <a:pPr>
              <a:defRPr/>
            </a:pPr>
            <a:fld id="{009B46FB-9AB7-474C-B80F-4E3B25CE20A4}" type="slidenum">
              <a:rPr lang="de-DE"/>
              <a:pPr>
                <a:defRPr/>
              </a:pPr>
              <a:t>‹Nr.›</a:t>
            </a:fld>
            <a:endParaRPr lang="de-DE" dirty="0"/>
          </a:p>
        </p:txBody>
      </p:sp>
    </p:spTree>
    <p:extLst>
      <p:ext uri="{BB962C8B-B14F-4D97-AF65-F5344CB8AC3E}">
        <p14:creationId xmlns:p14="http://schemas.microsoft.com/office/powerpoint/2010/main" xmlns="" val="3298235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mn-ea"/>
        <a:cs typeface="+mn-cs"/>
      </a:defRPr>
    </a:lvl1pPr>
    <a:lvl2pPr marL="389626" algn="l" rtl="0" eaLnBrk="0" fontAlgn="base" hangingPunct="0">
      <a:spcBef>
        <a:spcPct val="30000"/>
      </a:spcBef>
      <a:spcAft>
        <a:spcPct val="0"/>
      </a:spcAft>
      <a:defRPr sz="1000" kern="1200">
        <a:solidFill>
          <a:schemeClr val="tx1"/>
        </a:solidFill>
        <a:latin typeface="+mn-lt"/>
        <a:ea typeface="+mn-ea"/>
        <a:cs typeface="+mn-cs"/>
      </a:defRPr>
    </a:lvl2pPr>
    <a:lvl3pPr marL="779252" algn="l" rtl="0" eaLnBrk="0" fontAlgn="base" hangingPunct="0">
      <a:spcBef>
        <a:spcPct val="30000"/>
      </a:spcBef>
      <a:spcAft>
        <a:spcPct val="0"/>
      </a:spcAft>
      <a:defRPr sz="1000" kern="1200">
        <a:solidFill>
          <a:schemeClr val="tx1"/>
        </a:solidFill>
        <a:latin typeface="+mn-lt"/>
        <a:ea typeface="+mn-ea"/>
        <a:cs typeface="+mn-cs"/>
      </a:defRPr>
    </a:lvl3pPr>
    <a:lvl4pPr marL="1168878" algn="l" rtl="0" eaLnBrk="0" fontAlgn="base" hangingPunct="0">
      <a:spcBef>
        <a:spcPct val="30000"/>
      </a:spcBef>
      <a:spcAft>
        <a:spcPct val="0"/>
      </a:spcAft>
      <a:defRPr sz="1000" kern="1200">
        <a:solidFill>
          <a:schemeClr val="tx1"/>
        </a:solidFill>
        <a:latin typeface="+mn-lt"/>
        <a:ea typeface="+mn-ea"/>
        <a:cs typeface="+mn-cs"/>
      </a:defRPr>
    </a:lvl4pPr>
    <a:lvl5pPr marL="1558503" algn="l" rtl="0" eaLnBrk="0" fontAlgn="base" hangingPunct="0">
      <a:spcBef>
        <a:spcPct val="30000"/>
      </a:spcBef>
      <a:spcAft>
        <a:spcPct val="0"/>
      </a:spcAft>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009B46FB-9AB7-474C-B80F-4E3B25CE20A4}" type="slidenum">
              <a:rPr lang="de-DE" smtClean="0"/>
              <a:pPr>
                <a:defRPr/>
              </a:pPr>
              <a:t>2</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74CDBD8-A901-4EE8-B8C9-937B5D896192}" type="slidenum">
              <a:rPr lang="de-DE" smtClean="0"/>
              <a:pPr/>
              <a:t>9</a:t>
            </a:fld>
            <a:endParaRPr lang="de-DE" smtClean="0"/>
          </a:p>
        </p:txBody>
      </p:sp>
      <p:sp>
        <p:nvSpPr>
          <p:cNvPr id="16387" name="Rectangle 2"/>
          <p:cNvSpPr>
            <a:spLocks noGrp="1" noRot="1" noChangeAspect="1" noChangeArrowheads="1" noTextEdit="1"/>
          </p:cNvSpPr>
          <p:nvPr>
            <p:ph type="sldImg"/>
          </p:nvPr>
        </p:nvSpPr>
        <p:spPr>
          <a:xfrm>
            <a:off x="26988" y="744538"/>
            <a:ext cx="6615112" cy="3721100"/>
          </a:xfrm>
          <a:ln/>
        </p:spPr>
      </p:sp>
      <p:sp>
        <p:nvSpPr>
          <p:cNvPr id="1638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634762" y="3193259"/>
            <a:ext cx="5651989" cy="708422"/>
          </a:xfrm>
        </p:spPr>
        <p:txBody>
          <a:bodyPr/>
          <a:lstStyle>
            <a:lvl1pPr>
              <a:defRPr sz="2000" i="0" smtClean="0">
                <a:latin typeface="Myriad Pro" pitchFamily="34" charset="0"/>
              </a:defRPr>
            </a:lvl1pPr>
          </a:lstStyle>
          <a:p>
            <a:r>
              <a:rPr lang="de-DE" dirty="0" smtClean="0"/>
              <a:t>Titelmasterformat durch Klicken bearbeiten</a:t>
            </a:r>
          </a:p>
        </p:txBody>
      </p:sp>
      <p:sp>
        <p:nvSpPr>
          <p:cNvPr id="20483" name="Rectangle 3"/>
          <p:cNvSpPr>
            <a:spLocks noGrp="1" noChangeArrowheads="1"/>
          </p:cNvSpPr>
          <p:nvPr>
            <p:ph type="subTitle" idx="1"/>
          </p:nvPr>
        </p:nvSpPr>
        <p:spPr>
          <a:xfrm>
            <a:off x="2622135" y="3961210"/>
            <a:ext cx="5689157" cy="594122"/>
          </a:xfrm>
        </p:spPr>
        <p:txBody>
          <a:bodyPr/>
          <a:lstStyle>
            <a:lvl1pPr marL="0" indent="0">
              <a:buFont typeface="Arial" charset="0"/>
              <a:buNone/>
              <a:defRPr sz="1500" smtClean="0">
                <a:latin typeface="Myriad Pro" pitchFamily="34" charset="0"/>
              </a:defRPr>
            </a:lvl1pPr>
          </a:lstStyle>
          <a:p>
            <a:r>
              <a:rPr lang="de-DE" dirty="0" smtClean="0"/>
              <a:t>Formatvorlage des Untertitelmasters durch Klicken bearbeiten</a:t>
            </a:r>
          </a:p>
        </p:txBody>
      </p:sp>
      <p:sp>
        <p:nvSpPr>
          <p:cNvPr id="11" name="Rechteck 10"/>
          <p:cNvSpPr/>
          <p:nvPr userDrawn="1"/>
        </p:nvSpPr>
        <p:spPr>
          <a:xfrm>
            <a:off x="1" y="1869337"/>
            <a:ext cx="9143999" cy="1296479"/>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de-DE" dirty="0">
              <a:latin typeface="Myriad Pro" pitchFamily="34" charset="0"/>
            </a:endParaRPr>
          </a:p>
        </p:txBody>
      </p:sp>
      <p:pic>
        <p:nvPicPr>
          <p:cNvPr id="12" name="Picture 2"/>
          <p:cNvPicPr>
            <a:picLocks noChangeAspect="1" noChangeArrowheads="1"/>
          </p:cNvPicPr>
          <p:nvPr userDrawn="1"/>
        </p:nvPicPr>
        <p:blipFill>
          <a:blip r:embed="rId2" cstate="print">
            <a:lum bright="30000" contrast="-30000"/>
          </a:blip>
          <a:srcRect t="20858"/>
          <a:stretch>
            <a:fillRect/>
          </a:stretch>
        </p:blipFill>
        <p:spPr bwMode="auto">
          <a:xfrm>
            <a:off x="0" y="1869672"/>
            <a:ext cx="9144000" cy="1296144"/>
          </a:xfrm>
          <a:prstGeom prst="rect">
            <a:avLst/>
          </a:prstGeom>
          <a:noFill/>
          <a:ln w="9525">
            <a:noFill/>
            <a:miter lim="800000"/>
            <a:headEnd/>
            <a:tailEnd/>
          </a:ln>
          <a:effectLst/>
        </p:spPr>
      </p:pic>
      <p:pic>
        <p:nvPicPr>
          <p:cNvPr id="9" name="Grafik 8" descr="ELP.png"/>
          <p:cNvPicPr>
            <a:picLocks noChangeAspect="1"/>
          </p:cNvPicPr>
          <p:nvPr userDrawn="1"/>
        </p:nvPicPr>
        <p:blipFill>
          <a:blip r:embed="rId3" cstate="print"/>
          <a:stretch>
            <a:fillRect/>
          </a:stretch>
        </p:blipFill>
        <p:spPr>
          <a:xfrm>
            <a:off x="1036023" y="2031691"/>
            <a:ext cx="4544089" cy="1023561"/>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634761" y="141480"/>
            <a:ext cx="6324601" cy="647905"/>
          </a:xfrm>
        </p:spPr>
        <p:txBody>
          <a:bodyPr/>
          <a:lstStyle>
            <a:lvl1pPr algn="l">
              <a:defRPr>
                <a:latin typeface="Myriad Pro"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2" name="Titel 1"/>
          <p:cNvSpPr>
            <a:spLocks noGrp="1"/>
          </p:cNvSpPr>
          <p:nvPr>
            <p:ph type="title"/>
          </p:nvPr>
        </p:nvSpPr>
        <p:spPr>
          <a:xfrm>
            <a:off x="2634761" y="141480"/>
            <a:ext cx="6324601" cy="647905"/>
          </a:xfrm>
        </p:spPr>
        <p:txBody>
          <a:bodyPr/>
          <a:lstStyle>
            <a:lvl1pPr algn="l">
              <a:defRPr>
                <a:latin typeface="Myriad Pro" pitchFamily="34" charset="0"/>
              </a:defRPr>
            </a:lvl1pPr>
          </a:lstStyle>
          <a:p>
            <a:r>
              <a:rPr lang="de-DE" dirty="0"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p:cNvPicPr>
            <a:picLocks noChangeAspect="1" noChangeArrowheads="1"/>
          </p:cNvPicPr>
          <p:nvPr userDrawn="1"/>
        </p:nvPicPr>
        <p:blipFill>
          <a:blip r:embed="rId5" cstate="print"/>
          <a:srcRect/>
          <a:stretch>
            <a:fillRect/>
          </a:stretch>
        </p:blipFill>
        <p:spPr bwMode="auto">
          <a:xfrm>
            <a:off x="0" y="0"/>
            <a:ext cx="9144000" cy="883444"/>
          </a:xfrm>
          <a:prstGeom prst="rect">
            <a:avLst/>
          </a:prstGeom>
          <a:noFill/>
          <a:ln w="9525" cap="flat">
            <a:noFill/>
            <a:round/>
            <a:headEnd/>
            <a:tailEnd/>
          </a:ln>
          <a:effectLst/>
        </p:spPr>
      </p:pic>
      <p:sp>
        <p:nvSpPr>
          <p:cNvPr id="1027" name="Rectangle 3"/>
          <p:cNvSpPr>
            <a:spLocks noGrp="1" noChangeArrowheads="1"/>
          </p:cNvSpPr>
          <p:nvPr>
            <p:ph type="body" idx="1"/>
          </p:nvPr>
        </p:nvSpPr>
        <p:spPr bwMode="auto">
          <a:xfrm>
            <a:off x="509953" y="1200150"/>
            <a:ext cx="8449408" cy="3500438"/>
          </a:xfrm>
          <a:prstGeom prst="rect">
            <a:avLst/>
          </a:prstGeom>
          <a:noFill/>
          <a:ln w="9525">
            <a:noFill/>
            <a:miter lim="800000"/>
            <a:headEnd/>
            <a:tailEnd/>
          </a:ln>
        </p:spPr>
        <p:txBody>
          <a:bodyPr vert="horz" wrap="square" lIns="77925" tIns="38963" rIns="77925" bIns="38963"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p:txBody>
      </p:sp>
      <p:pic>
        <p:nvPicPr>
          <p:cNvPr id="2" name="Picture 2"/>
          <p:cNvPicPr>
            <a:picLocks noChangeAspect="1" noChangeArrowheads="1"/>
          </p:cNvPicPr>
          <p:nvPr userDrawn="1"/>
        </p:nvPicPr>
        <p:blipFill>
          <a:blip r:embed="rId6" cstate="print">
            <a:lum bright="30000" contrast="-30000"/>
          </a:blip>
          <a:srcRect t="29359"/>
          <a:stretch>
            <a:fillRect/>
          </a:stretch>
        </p:blipFill>
        <p:spPr bwMode="auto">
          <a:xfrm flipV="1">
            <a:off x="0" y="-1"/>
            <a:ext cx="9144000" cy="897565"/>
          </a:xfrm>
          <a:prstGeom prst="rect">
            <a:avLst/>
          </a:prstGeom>
          <a:noFill/>
          <a:ln w="9525">
            <a:noFill/>
            <a:miter lim="800000"/>
            <a:headEnd/>
            <a:tailEnd/>
          </a:ln>
          <a:effectLst/>
        </p:spPr>
      </p:pic>
      <p:pic>
        <p:nvPicPr>
          <p:cNvPr id="11" name="Grafik 10" descr="ELP.png"/>
          <p:cNvPicPr>
            <a:picLocks noChangeAspect="1"/>
          </p:cNvPicPr>
          <p:nvPr userDrawn="1"/>
        </p:nvPicPr>
        <p:blipFill>
          <a:blip r:embed="rId7" cstate="print"/>
          <a:stretch>
            <a:fillRect/>
          </a:stretch>
        </p:blipFill>
        <p:spPr>
          <a:xfrm>
            <a:off x="317989" y="142411"/>
            <a:ext cx="2021763" cy="455405"/>
          </a:xfrm>
          <a:prstGeom prst="rect">
            <a:avLst/>
          </a:prstGeom>
          <a:noFill/>
          <a:ln>
            <a:noFill/>
          </a:ln>
        </p:spPr>
      </p:pic>
      <p:sp>
        <p:nvSpPr>
          <p:cNvPr id="1026" name="Rectangle 2"/>
          <p:cNvSpPr>
            <a:spLocks noGrp="1" noChangeArrowheads="1"/>
          </p:cNvSpPr>
          <p:nvPr>
            <p:ph type="title"/>
          </p:nvPr>
        </p:nvSpPr>
        <p:spPr bwMode="auto">
          <a:xfrm>
            <a:off x="2634761" y="141480"/>
            <a:ext cx="6324601" cy="647905"/>
          </a:xfrm>
          <a:prstGeom prst="rect">
            <a:avLst/>
          </a:prstGeom>
          <a:noFill/>
          <a:ln w="9525">
            <a:noFill/>
            <a:miter lim="800000"/>
            <a:headEnd/>
            <a:tailEnd/>
          </a:ln>
        </p:spPr>
        <p:txBody>
          <a:bodyPr vert="horz" wrap="square" lIns="77925" tIns="38963" rIns="77925" bIns="38963" numCol="1" anchor="t" anchorCtr="0" compatLnSpc="1">
            <a:prstTxWarp prst="textNoShape">
              <a:avLst/>
            </a:prstTxWarp>
          </a:bodyPr>
          <a:lstStyle/>
          <a:p>
            <a:pPr lvl="0"/>
            <a:r>
              <a:rPr lang="de-DE" dirty="0" smtClean="0"/>
              <a:t>Titelmasterformat durch Klicken bearbeiten</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600">
          <a:solidFill>
            <a:schemeClr val="tx1"/>
          </a:solidFill>
          <a:latin typeface="Myriad Pro" pitchFamily="34" charset="0"/>
          <a:ea typeface="+mj-ea"/>
          <a:cs typeface="+mj-cs"/>
        </a:defRPr>
      </a:lvl1pPr>
      <a:lvl2pPr algn="l" rtl="0" eaLnBrk="0" fontAlgn="base" hangingPunct="0">
        <a:spcBef>
          <a:spcPct val="0"/>
        </a:spcBef>
        <a:spcAft>
          <a:spcPct val="0"/>
        </a:spcAft>
        <a:defRPr sz="2600">
          <a:solidFill>
            <a:srgbClr val="333333"/>
          </a:solidFill>
          <a:latin typeface="Myriad Pro"/>
        </a:defRPr>
      </a:lvl2pPr>
      <a:lvl3pPr algn="l" rtl="0" eaLnBrk="0" fontAlgn="base" hangingPunct="0">
        <a:spcBef>
          <a:spcPct val="0"/>
        </a:spcBef>
        <a:spcAft>
          <a:spcPct val="0"/>
        </a:spcAft>
        <a:defRPr sz="2600">
          <a:solidFill>
            <a:srgbClr val="333333"/>
          </a:solidFill>
          <a:latin typeface="Myriad Pro"/>
        </a:defRPr>
      </a:lvl3pPr>
      <a:lvl4pPr algn="l" rtl="0" eaLnBrk="0" fontAlgn="base" hangingPunct="0">
        <a:spcBef>
          <a:spcPct val="0"/>
        </a:spcBef>
        <a:spcAft>
          <a:spcPct val="0"/>
        </a:spcAft>
        <a:defRPr sz="2600">
          <a:solidFill>
            <a:srgbClr val="333333"/>
          </a:solidFill>
          <a:latin typeface="Myriad Pro"/>
        </a:defRPr>
      </a:lvl4pPr>
      <a:lvl5pPr algn="l" rtl="0" eaLnBrk="0" fontAlgn="base" hangingPunct="0">
        <a:spcBef>
          <a:spcPct val="0"/>
        </a:spcBef>
        <a:spcAft>
          <a:spcPct val="0"/>
        </a:spcAft>
        <a:defRPr sz="2600">
          <a:solidFill>
            <a:srgbClr val="333333"/>
          </a:solidFill>
          <a:latin typeface="Myriad Pro"/>
        </a:defRPr>
      </a:lvl5pPr>
      <a:lvl6pPr marL="389626" algn="ctr" rtl="0" eaLnBrk="1" fontAlgn="base" hangingPunct="1">
        <a:spcBef>
          <a:spcPct val="0"/>
        </a:spcBef>
        <a:spcAft>
          <a:spcPct val="0"/>
        </a:spcAft>
        <a:defRPr sz="3700">
          <a:solidFill>
            <a:schemeClr val="tx2"/>
          </a:solidFill>
          <a:latin typeface="Arial" charset="0"/>
        </a:defRPr>
      </a:lvl6pPr>
      <a:lvl7pPr marL="779252" algn="ctr" rtl="0" eaLnBrk="1" fontAlgn="base" hangingPunct="1">
        <a:spcBef>
          <a:spcPct val="0"/>
        </a:spcBef>
        <a:spcAft>
          <a:spcPct val="0"/>
        </a:spcAft>
        <a:defRPr sz="3700">
          <a:solidFill>
            <a:schemeClr val="tx2"/>
          </a:solidFill>
          <a:latin typeface="Arial" charset="0"/>
        </a:defRPr>
      </a:lvl7pPr>
      <a:lvl8pPr marL="1168878" algn="ctr" rtl="0" eaLnBrk="1" fontAlgn="base" hangingPunct="1">
        <a:spcBef>
          <a:spcPct val="0"/>
        </a:spcBef>
        <a:spcAft>
          <a:spcPct val="0"/>
        </a:spcAft>
        <a:defRPr sz="3700">
          <a:solidFill>
            <a:schemeClr val="tx2"/>
          </a:solidFill>
          <a:latin typeface="Arial" charset="0"/>
        </a:defRPr>
      </a:lvl8pPr>
      <a:lvl9pPr marL="1558503" algn="ctr" rtl="0" eaLnBrk="1" fontAlgn="base" hangingPunct="1">
        <a:spcBef>
          <a:spcPct val="0"/>
        </a:spcBef>
        <a:spcAft>
          <a:spcPct val="0"/>
        </a:spcAft>
        <a:defRPr sz="3700">
          <a:solidFill>
            <a:schemeClr val="tx2"/>
          </a:solidFill>
          <a:latin typeface="Arial" charset="0"/>
        </a:defRPr>
      </a:lvl9pPr>
    </p:titleStyle>
    <p:bodyStyle>
      <a:lvl1pPr marL="292219" indent="-292219" algn="l" rtl="0" eaLnBrk="0" fontAlgn="base" hangingPunct="0">
        <a:spcBef>
          <a:spcPct val="20000"/>
        </a:spcBef>
        <a:spcAft>
          <a:spcPct val="0"/>
        </a:spcAft>
        <a:buClr>
          <a:srgbClr val="008000"/>
        </a:buClr>
        <a:buFont typeface="Arial" charset="0"/>
        <a:buChar char="●"/>
        <a:defRPr sz="1700">
          <a:solidFill>
            <a:srgbClr val="333333"/>
          </a:solidFill>
          <a:latin typeface="Myriad Pro" pitchFamily="34" charset="0"/>
          <a:ea typeface="+mn-ea"/>
          <a:cs typeface="+mn-cs"/>
        </a:defRPr>
      </a:lvl1pPr>
      <a:lvl2pPr marL="633142" indent="-243516" algn="l" rtl="0" eaLnBrk="0" fontAlgn="base" hangingPunct="0">
        <a:spcBef>
          <a:spcPct val="20000"/>
        </a:spcBef>
        <a:spcAft>
          <a:spcPct val="0"/>
        </a:spcAft>
        <a:buClr>
          <a:srgbClr val="008000"/>
        </a:buClr>
        <a:buFont typeface="Symbol" pitchFamily="18" charset="2"/>
        <a:buChar char="-"/>
        <a:defRPr>
          <a:solidFill>
            <a:srgbClr val="333333"/>
          </a:solidFill>
          <a:latin typeface="Myriad Pro" pitchFamily="34" charset="0"/>
        </a:defRPr>
      </a:lvl2pPr>
      <a:lvl3pPr marL="974065" indent="-194813" algn="l" rtl="0" eaLnBrk="0" fontAlgn="base" hangingPunct="0">
        <a:spcBef>
          <a:spcPct val="20000"/>
        </a:spcBef>
        <a:spcAft>
          <a:spcPct val="0"/>
        </a:spcAft>
        <a:buClr>
          <a:srgbClr val="008000"/>
        </a:buClr>
        <a:buChar char="•"/>
        <a:defRPr sz="1400">
          <a:solidFill>
            <a:srgbClr val="333333"/>
          </a:solidFill>
          <a:latin typeface="Myriad Pro" pitchFamily="34" charset="0"/>
        </a:defRPr>
      </a:lvl3pPr>
      <a:lvl4pPr marL="1363690" indent="-194813" algn="l" rtl="0" eaLnBrk="0" fontAlgn="base" hangingPunct="0">
        <a:spcBef>
          <a:spcPct val="20000"/>
        </a:spcBef>
        <a:spcAft>
          <a:spcPct val="0"/>
        </a:spcAft>
        <a:buChar char="–"/>
        <a:defRPr sz="1700">
          <a:solidFill>
            <a:srgbClr val="333333"/>
          </a:solidFill>
          <a:latin typeface="+mn-lt"/>
        </a:defRPr>
      </a:lvl4pPr>
      <a:lvl5pPr marL="1753316" indent="-194813" algn="l" rtl="0" eaLnBrk="0" fontAlgn="base" hangingPunct="0">
        <a:spcBef>
          <a:spcPct val="20000"/>
        </a:spcBef>
        <a:spcAft>
          <a:spcPct val="0"/>
        </a:spcAft>
        <a:buChar char="»"/>
        <a:defRPr sz="1700">
          <a:solidFill>
            <a:srgbClr val="333333"/>
          </a:solidFill>
          <a:latin typeface="+mn-lt"/>
        </a:defRPr>
      </a:lvl5pPr>
      <a:lvl6pPr marL="2142942" indent="-194813" algn="l" rtl="0" eaLnBrk="1" fontAlgn="base" hangingPunct="1">
        <a:spcBef>
          <a:spcPct val="20000"/>
        </a:spcBef>
        <a:spcAft>
          <a:spcPct val="0"/>
        </a:spcAft>
        <a:buChar char="»"/>
        <a:defRPr sz="1700">
          <a:solidFill>
            <a:schemeClr val="tx1"/>
          </a:solidFill>
          <a:latin typeface="+mn-lt"/>
        </a:defRPr>
      </a:lvl6pPr>
      <a:lvl7pPr marL="2532568" indent="-194813" algn="l" rtl="0" eaLnBrk="1" fontAlgn="base" hangingPunct="1">
        <a:spcBef>
          <a:spcPct val="20000"/>
        </a:spcBef>
        <a:spcAft>
          <a:spcPct val="0"/>
        </a:spcAft>
        <a:buChar char="»"/>
        <a:defRPr sz="1700">
          <a:solidFill>
            <a:schemeClr val="tx1"/>
          </a:solidFill>
          <a:latin typeface="+mn-lt"/>
        </a:defRPr>
      </a:lvl7pPr>
      <a:lvl8pPr marL="2922194" indent="-194813" algn="l" rtl="0" eaLnBrk="1" fontAlgn="base" hangingPunct="1">
        <a:spcBef>
          <a:spcPct val="20000"/>
        </a:spcBef>
        <a:spcAft>
          <a:spcPct val="0"/>
        </a:spcAft>
        <a:buChar char="»"/>
        <a:defRPr sz="1700">
          <a:solidFill>
            <a:schemeClr val="tx1"/>
          </a:solidFill>
          <a:latin typeface="+mn-lt"/>
        </a:defRPr>
      </a:lvl8pPr>
      <a:lvl9pPr marL="3311820" indent="-194813" algn="l" rtl="0" eaLnBrk="1" fontAlgn="base" hangingPunct="1">
        <a:spcBef>
          <a:spcPct val="20000"/>
        </a:spcBef>
        <a:spcAft>
          <a:spcPct val="0"/>
        </a:spcAft>
        <a:buChar char="»"/>
        <a:defRPr sz="1700">
          <a:solidFill>
            <a:schemeClr val="tx1"/>
          </a:solidFill>
          <a:latin typeface="+mn-lt"/>
        </a:defRPr>
      </a:lvl9pPr>
    </p:bodyStyle>
    <p:otherStyle>
      <a:defPPr>
        <a:defRPr lang="de-DE"/>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588727" y="3193257"/>
            <a:ext cx="4904642" cy="708422"/>
          </a:xfrm>
        </p:spPr>
        <p:txBody>
          <a:bodyPr/>
          <a:lstStyle/>
          <a:p>
            <a:r>
              <a:rPr lang="de-DE" b="1" dirty="0" smtClean="0"/>
              <a:t>Strategie-Workshop</a:t>
            </a:r>
            <a:br>
              <a:rPr lang="de-DE" b="1" dirty="0" smtClean="0"/>
            </a:br>
            <a:r>
              <a:rPr lang="de-DE" dirty="0" smtClean="0"/>
              <a:t>eLearning </a:t>
            </a:r>
            <a:r>
              <a:rPr lang="de-DE" dirty="0"/>
              <a:t>einfach nutzen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eLearning ist Lernen jederzeit und überall</a:t>
            </a:r>
            <a:endParaRPr lang="de-DE" dirty="0"/>
          </a:p>
        </p:txBody>
      </p:sp>
      <p:pic>
        <p:nvPicPr>
          <p:cNvPr id="4" name="Picture 2"/>
          <p:cNvPicPr>
            <a:picLocks noGrp="1" noChangeAspect="1" noChangeArrowheads="1"/>
          </p:cNvPicPr>
          <p:nvPr>
            <p:ph idx="1"/>
          </p:nvPr>
        </p:nvPicPr>
        <p:blipFill>
          <a:blip r:embed="rId2" cstate="print">
            <a:duotone>
              <a:schemeClr val="accent6">
                <a:shade val="45000"/>
                <a:satMod val="135000"/>
              </a:schemeClr>
              <a:prstClr val="white"/>
            </a:duotone>
          </a:blip>
          <a:srcRect/>
          <a:stretch>
            <a:fillRect/>
          </a:stretch>
        </p:blipFill>
        <p:spPr>
          <a:xfrm>
            <a:off x="1763688" y="946533"/>
            <a:ext cx="5760640" cy="4073489"/>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eLearning in unserer Organisation</a:t>
            </a:r>
            <a:endParaRPr lang="de-DE" dirty="0"/>
          </a:p>
        </p:txBody>
      </p:sp>
      <p:sp>
        <p:nvSpPr>
          <p:cNvPr id="3" name="Inhaltsplatzhalter 2"/>
          <p:cNvSpPr>
            <a:spLocks noGrp="1"/>
          </p:cNvSpPr>
          <p:nvPr>
            <p:ph idx="1"/>
          </p:nvPr>
        </p:nvSpPr>
        <p:spPr/>
        <p:txBody>
          <a:bodyPr/>
          <a:lstStyle/>
          <a:p>
            <a:r>
              <a:rPr lang="de-DE" dirty="0" smtClean="0"/>
              <a:t>In welchem Kontext lernen unsere Mitarbeiter?</a:t>
            </a:r>
          </a:p>
          <a:p>
            <a:r>
              <a:rPr lang="de-DE" dirty="0" smtClean="0"/>
              <a:t>Welche Geräte sind vor Ort vorhanden oder denkbar?</a:t>
            </a:r>
          </a:p>
          <a:p>
            <a:r>
              <a:rPr lang="de-DE" dirty="0" smtClean="0"/>
              <a:t>Welche Medien und Methoden sind denkbar?</a:t>
            </a:r>
          </a:p>
          <a:p>
            <a:r>
              <a:rPr lang="de-DE" dirty="0" smtClean="0"/>
              <a:t>Wie kann ein störungsfreies Lernen gesichert werden?</a:t>
            </a:r>
          </a:p>
          <a:p>
            <a:r>
              <a:rPr lang="de-DE" dirty="0" smtClean="0"/>
              <a:t>Wie können Lernzeiten gewährleistet werden?</a:t>
            </a:r>
            <a:endParaRPr lang="de-DE" dirty="0"/>
          </a:p>
        </p:txBody>
      </p:sp>
      <p:sp>
        <p:nvSpPr>
          <p:cNvPr id="4" name="Textfeld 3"/>
          <p:cNvSpPr txBox="1"/>
          <p:nvPr/>
        </p:nvSpPr>
        <p:spPr>
          <a:xfrm rot="1192052">
            <a:off x="7880583" y="867412"/>
            <a:ext cx="1052596" cy="369332"/>
          </a:xfrm>
          <a:prstGeom prst="rect">
            <a:avLst/>
          </a:prstGeom>
          <a:solidFill>
            <a:srgbClr val="FFFF00"/>
          </a:solidFill>
        </p:spPr>
        <p:txBody>
          <a:bodyPr wrap="none" rtlCol="0">
            <a:spAutoFit/>
          </a:bodyPr>
          <a:lstStyle/>
          <a:p>
            <a:r>
              <a:rPr lang="de-DE" dirty="0" smtClean="0">
                <a:solidFill>
                  <a:srgbClr val="008000"/>
                </a:solidFill>
              </a:rPr>
              <a:t>Ihr </a:t>
            </a:r>
            <a:r>
              <a:rPr lang="de-DE" dirty="0" err="1" smtClean="0">
                <a:solidFill>
                  <a:srgbClr val="008000"/>
                </a:solidFill>
              </a:rPr>
              <a:t>ToDo</a:t>
            </a:r>
            <a:endParaRPr lang="de-DE" dirty="0">
              <a:solidFill>
                <a:srgbClr val="008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3923928" y="1222374"/>
            <a:ext cx="3024336" cy="2320925"/>
          </a:xfrm>
          <a:prstGeom prst="rect">
            <a:avLst/>
          </a:prstGeom>
          <a:solidFill>
            <a:srgbClr val="4F9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290" name="Titel 1"/>
          <p:cNvSpPr>
            <a:spLocks noGrp="1"/>
          </p:cNvSpPr>
          <p:nvPr>
            <p:ph type="title"/>
          </p:nvPr>
        </p:nvSpPr>
        <p:spPr/>
        <p:txBody>
          <a:bodyPr/>
          <a:lstStyle/>
          <a:p>
            <a:r>
              <a:rPr lang="de-DE" dirty="0" smtClean="0"/>
              <a:t>Warum eLearning?</a:t>
            </a:r>
          </a:p>
        </p:txBody>
      </p:sp>
      <p:sp>
        <p:nvSpPr>
          <p:cNvPr id="12291" name="Inhaltsplatzhalter 2"/>
          <p:cNvSpPr>
            <a:spLocks noGrp="1"/>
          </p:cNvSpPr>
          <p:nvPr>
            <p:ph idx="1"/>
          </p:nvPr>
        </p:nvSpPr>
        <p:spPr>
          <a:xfrm>
            <a:off x="517281" y="3921919"/>
            <a:ext cx="8229600" cy="615554"/>
          </a:xfrm>
        </p:spPr>
        <p:txBody>
          <a:bodyPr/>
          <a:lstStyle/>
          <a:p>
            <a:r>
              <a:rPr lang="de-DE" dirty="0" smtClean="0">
                <a:latin typeface="Calibri" pitchFamily="34" charset="0"/>
                <a:cs typeface="Arial" pitchFamily="34" charset="0"/>
              </a:rPr>
              <a:t>Für Unternehmen bietet eLearning vor allem</a:t>
            </a:r>
            <a:br>
              <a:rPr lang="de-DE" dirty="0" smtClean="0">
                <a:latin typeface="Calibri" pitchFamily="34" charset="0"/>
                <a:cs typeface="Arial" pitchFamily="34" charset="0"/>
              </a:rPr>
            </a:br>
            <a:r>
              <a:rPr lang="de-DE" dirty="0" smtClean="0">
                <a:latin typeface="Calibri" pitchFamily="34" charset="0"/>
                <a:cs typeface="Arial" pitchFamily="34" charset="0"/>
              </a:rPr>
              <a:t>mehr Flexibilität und eine hohe Zeit- und Kostenersparnis</a:t>
            </a:r>
            <a:endParaRPr lang="de-DE" dirty="0" smtClean="0">
              <a:latin typeface="Calibri" pitchFamily="34" charset="0"/>
            </a:endParaRPr>
          </a:p>
        </p:txBody>
      </p:sp>
      <p:pic>
        <p:nvPicPr>
          <p:cNvPr id="12292" name="Picture 2"/>
          <p:cNvPicPr>
            <a:picLocks noChangeAspect="1" noChangeArrowheads="1"/>
          </p:cNvPicPr>
          <p:nvPr/>
        </p:nvPicPr>
        <p:blipFill>
          <a:blip r:embed="rId2" cstate="print">
            <a:clrChange>
              <a:clrFrom>
                <a:srgbClr val="C0504D"/>
              </a:clrFrom>
              <a:clrTo>
                <a:srgbClr val="C0504D">
                  <a:alpha val="0"/>
                </a:srgbClr>
              </a:clrTo>
            </a:clrChange>
          </a:blip>
          <a:srcRect/>
          <a:stretch>
            <a:fillRect/>
          </a:stretch>
        </p:blipFill>
        <p:spPr bwMode="auto">
          <a:xfrm>
            <a:off x="1362808" y="1113235"/>
            <a:ext cx="5602074" cy="2470547"/>
          </a:xfrm>
          <a:prstGeom prst="rect">
            <a:avLst/>
          </a:prstGeom>
          <a:noFill/>
          <a:ln w="9525">
            <a:noFill/>
            <a:miter lim="800000"/>
            <a:headEnd/>
            <a:tailEnd/>
          </a:ln>
        </p:spPr>
      </p:pic>
      <p:sp>
        <p:nvSpPr>
          <p:cNvPr id="5" name="Rechteck 4"/>
          <p:cNvSpPr/>
          <p:nvPr/>
        </p:nvSpPr>
        <p:spPr>
          <a:xfrm>
            <a:off x="1447800" y="1168003"/>
            <a:ext cx="5650523" cy="1079897"/>
          </a:xfrm>
          <a:prstGeom prst="rect">
            <a:avLst/>
          </a:prstGeom>
          <a:solidFill>
            <a:srgbClr val="4F982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algn="ctr" fontAlgn="auto">
              <a:spcBef>
                <a:spcPts val="0"/>
              </a:spcBef>
              <a:spcAft>
                <a:spcPts val="0"/>
              </a:spcAft>
              <a:defRPr/>
            </a:pPr>
            <a:endParaRPr lang="de-DE" dirty="0"/>
          </a:p>
        </p:txBody>
      </p:sp>
      <p:sp>
        <p:nvSpPr>
          <p:cNvPr id="12294" name="Textfeld 5"/>
          <p:cNvSpPr txBox="1">
            <a:spLocks noChangeArrowheads="1"/>
          </p:cNvSpPr>
          <p:nvPr/>
        </p:nvSpPr>
        <p:spPr bwMode="auto">
          <a:xfrm>
            <a:off x="450927" y="4840002"/>
            <a:ext cx="4586698" cy="294131"/>
          </a:xfrm>
          <a:prstGeom prst="rect">
            <a:avLst/>
          </a:prstGeom>
          <a:noFill/>
          <a:ln w="9525">
            <a:noFill/>
            <a:miter lim="800000"/>
            <a:headEnd/>
            <a:tailEnd/>
          </a:ln>
        </p:spPr>
        <p:txBody>
          <a:bodyPr wrap="square" lIns="77925" tIns="38963" rIns="77925" bIns="38963">
            <a:spAutoFit/>
          </a:bodyPr>
          <a:lstStyle/>
          <a:p>
            <a:pPr marL="308454" indent="-308454"/>
            <a:r>
              <a:rPr lang="de-DE" sz="700" dirty="0">
                <a:latin typeface="Calibri" pitchFamily="34" charset="0"/>
              </a:rPr>
              <a:t>Quelle: Eigene Darstellung in Anlehnung an die die Zahlen von Scheer (2009), S. 6. </a:t>
            </a:r>
            <a:r>
              <a:rPr lang="de-DE" sz="700" dirty="0" smtClean="0">
                <a:latin typeface="Calibri" pitchFamily="34" charset="0"/>
              </a:rPr>
              <a:t>:</a:t>
            </a:r>
            <a:br>
              <a:rPr lang="de-DE" sz="700" dirty="0" smtClean="0">
                <a:latin typeface="Calibri" pitchFamily="34" charset="0"/>
              </a:rPr>
            </a:br>
            <a:r>
              <a:rPr lang="de-DE" sz="700" dirty="0" smtClean="0">
                <a:latin typeface="Calibri" pitchFamily="34" charset="0"/>
              </a:rPr>
              <a:t>Frage</a:t>
            </a:r>
            <a:r>
              <a:rPr lang="de-DE" sz="700" dirty="0">
                <a:latin typeface="Calibri" pitchFamily="34" charset="0"/>
              </a:rPr>
              <a:t>: Aus welchen Gründen hat sich Ihr Unternehmen für den Einsatz von E-Learning entschieden?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Myriad Pro" pitchFamily="34" charset="0"/>
              </a:rPr>
              <a:t>Die beliebtesten eLearning Themen</a:t>
            </a:r>
            <a:endParaRPr lang="de-DE" dirty="0">
              <a:latin typeface="Myriad Pro" pitchFamily="34" charset="0"/>
            </a:endParaRPr>
          </a:p>
        </p:txBody>
      </p:sp>
      <p:grpSp>
        <p:nvGrpSpPr>
          <p:cNvPr id="4" name="Inhaltsplatzhalter 3"/>
          <p:cNvGrpSpPr>
            <a:grpSpLocks noGrp="1"/>
          </p:cNvGrpSpPr>
          <p:nvPr/>
        </p:nvGrpSpPr>
        <p:grpSpPr bwMode="auto">
          <a:xfrm>
            <a:off x="539750" y="1222375"/>
            <a:ext cx="8167688" cy="3478213"/>
            <a:chOff x="560512" y="1646238"/>
            <a:chExt cx="7379070" cy="4205416"/>
          </a:xfrm>
        </p:grpSpPr>
        <p:pic>
          <p:nvPicPr>
            <p:cNvPr id="5" name="Picture 2"/>
            <p:cNvPicPr>
              <a:picLocks noChangeAspect="1" noChangeArrowheads="1"/>
            </p:cNvPicPr>
            <p:nvPr/>
          </p:nvPicPr>
          <p:blipFill>
            <a:blip r:embed="rId2" cstate="print">
              <a:clrChange>
                <a:clrFrom>
                  <a:srgbClr val="CC3333"/>
                </a:clrFrom>
                <a:clrTo>
                  <a:srgbClr val="CC3333">
                    <a:alpha val="0"/>
                  </a:srgbClr>
                </a:clrTo>
              </a:clrChange>
            </a:blip>
            <a:srcRect l="2910" t="4784" r="3342" b="5058"/>
            <a:stretch>
              <a:fillRect/>
            </a:stretch>
          </p:blipFill>
          <p:spPr bwMode="auto">
            <a:xfrm>
              <a:off x="560512" y="1646238"/>
              <a:ext cx="7379070" cy="4205416"/>
            </a:xfrm>
            <a:prstGeom prst="rect">
              <a:avLst/>
            </a:prstGeom>
            <a:noFill/>
            <a:ln w="9525">
              <a:noFill/>
              <a:miter lim="800000"/>
              <a:headEnd/>
              <a:tailEnd/>
            </a:ln>
          </p:spPr>
        </p:pic>
        <p:sp>
          <p:nvSpPr>
            <p:cNvPr id="6" name="Rechteck 5"/>
            <p:cNvSpPr/>
            <p:nvPr/>
          </p:nvSpPr>
          <p:spPr>
            <a:xfrm>
              <a:off x="4342109" y="1878033"/>
              <a:ext cx="1265253" cy="216894"/>
            </a:xfrm>
            <a:prstGeom prst="rect">
              <a:avLst/>
            </a:prstGeom>
            <a:solidFill>
              <a:srgbClr val="BDE6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p:nvSpPr>
          <p:spPr>
            <a:xfrm>
              <a:off x="4342109" y="2320039"/>
              <a:ext cx="1241647" cy="288148"/>
            </a:xfrm>
            <a:prstGeom prst="rect">
              <a:avLst/>
            </a:prstGeom>
            <a:solidFill>
              <a:srgbClr val="BDE6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p:nvSpPr>
          <p:spPr>
            <a:xfrm>
              <a:off x="4343682" y="2842417"/>
              <a:ext cx="1833359" cy="269095"/>
            </a:xfrm>
            <a:prstGeom prst="rect">
              <a:avLst/>
            </a:prstGeom>
            <a:solidFill>
              <a:srgbClr val="BDE6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p:nvSpPr>
          <p:spPr>
            <a:xfrm>
              <a:off x="4343682" y="3364795"/>
              <a:ext cx="1833359" cy="250042"/>
            </a:xfrm>
            <a:prstGeom prst="rect">
              <a:avLst/>
            </a:prstGeom>
            <a:solidFill>
              <a:srgbClr val="BDE6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Rechteck 9"/>
            <p:cNvSpPr/>
            <p:nvPr/>
          </p:nvSpPr>
          <p:spPr>
            <a:xfrm>
              <a:off x="4342108" y="3887173"/>
              <a:ext cx="2268376" cy="242579"/>
            </a:xfrm>
            <a:prstGeom prst="rect">
              <a:avLst/>
            </a:prstGeom>
            <a:solidFill>
              <a:srgbClr val="4F98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Rechteck 10"/>
            <p:cNvSpPr/>
            <p:nvPr/>
          </p:nvSpPr>
          <p:spPr>
            <a:xfrm>
              <a:off x="4343682" y="4414528"/>
              <a:ext cx="2362121" cy="215238"/>
            </a:xfrm>
            <a:prstGeom prst="rect">
              <a:avLst/>
            </a:prstGeom>
            <a:solidFill>
              <a:srgbClr val="4F98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Rechteck 11"/>
            <p:cNvSpPr/>
            <p:nvPr/>
          </p:nvSpPr>
          <p:spPr>
            <a:xfrm>
              <a:off x="4343682" y="4917853"/>
              <a:ext cx="2447101" cy="216894"/>
            </a:xfrm>
            <a:prstGeom prst="rect">
              <a:avLst/>
            </a:prstGeom>
            <a:solidFill>
              <a:srgbClr val="4F98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Rechteck 12"/>
            <p:cNvSpPr/>
            <p:nvPr/>
          </p:nvSpPr>
          <p:spPr>
            <a:xfrm>
              <a:off x="4343682" y="5419523"/>
              <a:ext cx="3130086" cy="216893"/>
            </a:xfrm>
            <a:prstGeom prst="rect">
              <a:avLst/>
            </a:prstGeom>
            <a:solidFill>
              <a:srgbClr val="4F98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4" name="Gerade Verbindung 13"/>
            <p:cNvCxnSpPr/>
            <p:nvPr/>
          </p:nvCxnSpPr>
          <p:spPr>
            <a:xfrm>
              <a:off x="4331092" y="1772069"/>
              <a:ext cx="3147" cy="396037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6" name="Rechteck 15"/>
          <p:cNvSpPr/>
          <p:nvPr/>
        </p:nvSpPr>
        <p:spPr>
          <a:xfrm>
            <a:off x="1374668" y="1632738"/>
            <a:ext cx="5989027" cy="23217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eLearning in unserer Organisation</a:t>
            </a:r>
            <a:endParaRPr lang="de-DE" dirty="0"/>
          </a:p>
        </p:txBody>
      </p:sp>
      <p:sp>
        <p:nvSpPr>
          <p:cNvPr id="3" name="Inhaltsplatzhalter 2"/>
          <p:cNvSpPr>
            <a:spLocks noGrp="1"/>
          </p:cNvSpPr>
          <p:nvPr>
            <p:ph idx="1"/>
          </p:nvPr>
        </p:nvSpPr>
        <p:spPr/>
        <p:txBody>
          <a:bodyPr/>
          <a:lstStyle/>
          <a:p>
            <a:r>
              <a:rPr lang="de-DE" dirty="0" smtClean="0"/>
              <a:t>Welche Themen eignen sich für uns besonders?</a:t>
            </a:r>
          </a:p>
          <a:p>
            <a:r>
              <a:rPr lang="de-DE" dirty="0" smtClean="0"/>
              <a:t>Womit können wir in einem Piloten beginnen?</a:t>
            </a:r>
            <a:endParaRPr lang="de-DE" dirty="0"/>
          </a:p>
        </p:txBody>
      </p:sp>
      <p:sp>
        <p:nvSpPr>
          <p:cNvPr id="4" name="Textfeld 3"/>
          <p:cNvSpPr txBox="1"/>
          <p:nvPr/>
        </p:nvSpPr>
        <p:spPr>
          <a:xfrm rot="1192052">
            <a:off x="7880583" y="867412"/>
            <a:ext cx="1052596" cy="369332"/>
          </a:xfrm>
          <a:prstGeom prst="rect">
            <a:avLst/>
          </a:prstGeom>
          <a:solidFill>
            <a:srgbClr val="FFFF00"/>
          </a:solidFill>
        </p:spPr>
        <p:txBody>
          <a:bodyPr wrap="none" rtlCol="0">
            <a:spAutoFit/>
          </a:bodyPr>
          <a:lstStyle/>
          <a:p>
            <a:r>
              <a:rPr lang="de-DE" dirty="0" smtClean="0">
                <a:solidFill>
                  <a:srgbClr val="008000"/>
                </a:solidFill>
              </a:rPr>
              <a:t>Ihr </a:t>
            </a:r>
            <a:r>
              <a:rPr lang="de-DE" dirty="0" err="1" smtClean="0">
                <a:solidFill>
                  <a:srgbClr val="008000"/>
                </a:solidFill>
              </a:rPr>
              <a:t>ToDo</a:t>
            </a:r>
            <a:endParaRPr lang="de-DE" dirty="0">
              <a:solidFill>
                <a:srgbClr val="008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eLearning besteht aus drei Bereichen</a:t>
            </a:r>
            <a:endParaRPr lang="de-DE" dirty="0"/>
          </a:p>
        </p:txBody>
      </p:sp>
      <p:pic>
        <p:nvPicPr>
          <p:cNvPr id="4" name="Picture 3"/>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r="25874"/>
          <a:stretch>
            <a:fillRect/>
          </a:stretch>
        </p:blipFill>
        <p:spPr bwMode="auto">
          <a:xfrm>
            <a:off x="948376" y="1635646"/>
            <a:ext cx="7368537" cy="288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e-DE" dirty="0" smtClean="0">
                <a:latin typeface="Myriad Pro" pitchFamily="34" charset="0"/>
              </a:rPr>
              <a:t>Inhalt</a:t>
            </a:r>
          </a:p>
        </p:txBody>
      </p:sp>
      <p:sp>
        <p:nvSpPr>
          <p:cNvPr id="4" name="Titel 1"/>
          <p:cNvSpPr txBox="1">
            <a:spLocks/>
          </p:cNvSpPr>
          <p:nvPr/>
        </p:nvSpPr>
        <p:spPr bwMode="auto">
          <a:xfrm>
            <a:off x="457200" y="2463404"/>
            <a:ext cx="8229600" cy="583406"/>
          </a:xfrm>
          <a:prstGeom prst="rect">
            <a:avLst/>
          </a:prstGeom>
          <a:noFill/>
          <a:ln w="9525">
            <a:noFill/>
            <a:miter lim="800000"/>
            <a:headEnd/>
            <a:tailEnd/>
          </a:ln>
        </p:spPr>
        <p:txBody>
          <a:bodyPr vert="horz" wrap="square" lIns="77925" tIns="38963" rIns="77925" bIns="38963" numCol="1" anchor="ctr" anchorCtr="0" compatLnSpc="1">
            <a:prstTxWarp prst="textNoShape">
              <a:avLst/>
            </a:prstTxWarp>
          </a:bodyPr>
          <a:lstStyle/>
          <a:p>
            <a:pPr eaLnBrk="0" hangingPunct="0"/>
            <a:r>
              <a:rPr lang="de-DE" sz="2600" kern="0" dirty="0" smtClean="0">
                <a:solidFill>
                  <a:srgbClr val="333333"/>
                </a:solidFill>
                <a:latin typeface="Myriad Pro" pitchFamily="34" charset="0"/>
                <a:ea typeface="+mj-ea"/>
                <a:cs typeface="+mj-cs"/>
              </a:rPr>
              <a:t>5. Ihre </a:t>
            </a:r>
            <a:r>
              <a:rPr lang="de-DE" sz="2600" kern="0" dirty="0" err="1" smtClean="0">
                <a:solidFill>
                  <a:srgbClr val="333333"/>
                </a:solidFill>
                <a:latin typeface="Myriad Pro" pitchFamily="34" charset="0"/>
                <a:ea typeface="+mj-ea"/>
                <a:cs typeface="+mj-cs"/>
              </a:rPr>
              <a:t>Roadmap</a:t>
            </a:r>
            <a:endParaRPr lang="de-DE" sz="2600" kern="0" dirty="0" smtClean="0">
              <a:solidFill>
                <a:srgbClr val="333333"/>
              </a:solidFill>
              <a:latin typeface="Myriad Pro" pitchFamily="34" charset="0"/>
              <a:ea typeface="+mj-ea"/>
              <a:cs typeface="+mj-cs"/>
            </a:endParaRPr>
          </a:p>
        </p:txBody>
      </p:sp>
      <p:sp>
        <p:nvSpPr>
          <p:cNvPr id="5" name="Inhaltsplatzhalter 4"/>
          <p:cNvSpPr>
            <a:spLocks noGrp="1"/>
          </p:cNvSpPr>
          <p:nvPr>
            <p:ph idx="1"/>
          </p:nvPr>
        </p:nvSpPr>
        <p:spPr/>
        <p:txBody>
          <a:bodyPr/>
          <a:lstStyle/>
          <a:p>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de-DE" dirty="0" smtClean="0">
                <a:latin typeface="Myriad Pro" pitchFamily="34" charset="0"/>
              </a:rPr>
              <a:t>Die nächsten Schritte</a:t>
            </a:r>
          </a:p>
        </p:txBody>
      </p:sp>
      <p:sp>
        <p:nvSpPr>
          <p:cNvPr id="3" name="Inhaltsplatzhalter 2"/>
          <p:cNvSpPr>
            <a:spLocks noGrp="1"/>
          </p:cNvSpPr>
          <p:nvPr>
            <p:ph idx="1"/>
          </p:nvPr>
        </p:nvSpPr>
        <p:spPr>
          <a:xfrm>
            <a:off x="539750" y="1203325"/>
            <a:ext cx="8352204" cy="3419475"/>
          </a:xfrm>
        </p:spPr>
        <p:txBody>
          <a:bodyPr/>
          <a:lstStyle/>
          <a:p>
            <a:pPr marL="0" indent="0">
              <a:buNone/>
              <a:defRPr/>
            </a:pPr>
            <a:r>
              <a:rPr lang="de-DE" sz="1500" i="1" dirty="0" smtClean="0"/>
              <a:t>"Auch der längste Marsch beginnt mit dem ersten Schritt." </a:t>
            </a:r>
          </a:p>
          <a:p>
            <a:pPr marL="0" indent="0">
              <a:buNone/>
              <a:defRPr/>
            </a:pPr>
            <a:r>
              <a:rPr lang="de-DE" sz="1500" i="1" dirty="0" err="1" smtClean="0"/>
              <a:t>Laotse</a:t>
            </a:r>
            <a:endParaRPr lang="de-DE" sz="1500" i="1" dirty="0" smtClean="0"/>
          </a:p>
          <a:p>
            <a:pPr marL="0" indent="0">
              <a:buNone/>
              <a:defRPr/>
            </a:pPr>
            <a:endParaRPr lang="de-DE" sz="1500" dirty="0" smtClean="0"/>
          </a:p>
          <a:p>
            <a:pPr marL="0" indent="0">
              <a:buNone/>
              <a:defRPr/>
            </a:pPr>
            <a:r>
              <a:rPr lang="de-DE" sz="1500" dirty="0" smtClean="0"/>
              <a:t>Dies gilt auch für eLearning. Empfehlung für die nächsten drei Schritte:</a:t>
            </a:r>
          </a:p>
          <a:p>
            <a:pPr marL="0" indent="0">
              <a:buNone/>
              <a:defRPr/>
            </a:pPr>
            <a:endParaRPr lang="de-DE" sz="1500" dirty="0" smtClean="0"/>
          </a:p>
          <a:p>
            <a:pPr marL="389626" indent="-389626">
              <a:buFont typeface="+mj-lt"/>
              <a:buAutoNum type="arabicPeriod"/>
              <a:defRPr/>
            </a:pPr>
            <a:r>
              <a:rPr lang="de-DE" sz="1500" dirty="0" smtClean="0"/>
              <a:t>Ein Pilot-Training für folgende Zielgruppe mit folgendem Bedarf, Ziel ist…</a:t>
            </a:r>
          </a:p>
          <a:p>
            <a:pPr marL="389626" indent="-389626">
              <a:buFont typeface="+mj-lt"/>
              <a:buAutoNum type="arabicPeriod"/>
              <a:defRPr/>
            </a:pPr>
            <a:r>
              <a:rPr lang="de-DE" sz="1500" dirty="0" smtClean="0"/>
              <a:t>Konzept-Skizze des Pilottrainings.</a:t>
            </a:r>
          </a:p>
          <a:p>
            <a:pPr marL="389626" indent="-389626">
              <a:buFont typeface="+mj-lt"/>
              <a:buAutoNum type="arabicPeriod"/>
              <a:defRPr/>
            </a:pPr>
            <a:r>
              <a:rPr lang="de-DE" sz="1500" dirty="0" smtClean="0"/>
              <a:t>Geschätzte Kosten / Aufwände / Dauer des Piloten</a:t>
            </a:r>
          </a:p>
          <a:p>
            <a:pPr marL="389626" indent="-389626">
              <a:buFont typeface="+mj-lt"/>
              <a:buAutoNum type="arabicPeriod"/>
              <a:defRPr/>
            </a:pPr>
            <a:r>
              <a:rPr lang="de-DE" sz="1500" dirty="0" smtClean="0"/>
              <a:t>Erwartetes Ergebnis der Maßnahme</a:t>
            </a:r>
          </a:p>
        </p:txBody>
      </p:sp>
      <p:sp>
        <p:nvSpPr>
          <p:cNvPr id="31748" name="Rechteck 11"/>
          <p:cNvSpPr>
            <a:spLocks noChangeArrowheads="1"/>
          </p:cNvSpPr>
          <p:nvPr/>
        </p:nvSpPr>
        <p:spPr bwMode="auto">
          <a:xfrm>
            <a:off x="1615274" y="1396604"/>
            <a:ext cx="1167072" cy="632685"/>
          </a:xfrm>
          <a:prstGeom prst="rect">
            <a:avLst/>
          </a:prstGeom>
          <a:noFill/>
          <a:ln w="9525">
            <a:noFill/>
            <a:miter lim="800000"/>
            <a:headEnd/>
            <a:tailEnd/>
          </a:ln>
        </p:spPr>
        <p:txBody>
          <a:bodyPr wrap="none" lIns="77925" tIns="38963" rIns="77925" bIns="38963">
            <a:spAutoFit/>
          </a:bodyPr>
          <a:lstStyle/>
          <a:p>
            <a:pPr algn="ctr"/>
            <a:r>
              <a:rPr lang="de-DE">
                <a:solidFill>
                  <a:schemeClr val="bg1"/>
                </a:solidFill>
                <a:latin typeface="Myriad Pro" pitchFamily="34" charset="0"/>
              </a:rPr>
              <a:t>Ergebnis-</a:t>
            </a:r>
          </a:p>
          <a:p>
            <a:pPr algn="ctr"/>
            <a:r>
              <a:rPr lang="de-DE">
                <a:solidFill>
                  <a:schemeClr val="bg1"/>
                </a:solidFill>
                <a:latin typeface="Myriad Pro" pitchFamily="34" charset="0"/>
              </a:rPr>
              <a:t>Evaluation</a:t>
            </a:r>
          </a:p>
        </p:txBody>
      </p:sp>
      <p:sp>
        <p:nvSpPr>
          <p:cNvPr id="6" name="Textfeld 5"/>
          <p:cNvSpPr txBox="1"/>
          <p:nvPr/>
        </p:nvSpPr>
        <p:spPr>
          <a:xfrm rot="1192052">
            <a:off x="7880583" y="867412"/>
            <a:ext cx="1052596" cy="369332"/>
          </a:xfrm>
          <a:prstGeom prst="rect">
            <a:avLst/>
          </a:prstGeom>
          <a:solidFill>
            <a:srgbClr val="FFFF00"/>
          </a:solidFill>
        </p:spPr>
        <p:txBody>
          <a:bodyPr wrap="none" rtlCol="0">
            <a:spAutoFit/>
          </a:bodyPr>
          <a:lstStyle/>
          <a:p>
            <a:r>
              <a:rPr lang="de-DE" dirty="0" smtClean="0">
                <a:solidFill>
                  <a:srgbClr val="008000"/>
                </a:solidFill>
              </a:rPr>
              <a:t>Ihr </a:t>
            </a:r>
            <a:r>
              <a:rPr lang="de-DE" dirty="0" err="1" smtClean="0">
                <a:solidFill>
                  <a:srgbClr val="008000"/>
                </a:solidFill>
              </a:rPr>
              <a:t>ToDo</a:t>
            </a:r>
            <a:endParaRPr lang="de-DE" dirty="0">
              <a:solidFill>
                <a:srgbClr val="008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4761" y="205979"/>
            <a:ext cx="6324601" cy="583406"/>
          </a:xfrm>
        </p:spPr>
        <p:txBody>
          <a:bodyPr/>
          <a:lstStyle/>
          <a:p>
            <a:r>
              <a:rPr lang="de-DE" dirty="0" smtClean="0">
                <a:latin typeface="Myriad Pro" pitchFamily="34" charset="0"/>
              </a:rPr>
              <a:t>Nutzungsrechte</a:t>
            </a:r>
            <a:endParaRPr lang="de-DE" dirty="0">
              <a:latin typeface="Myriad Pro" pitchFamily="34" charset="0"/>
            </a:endParaRPr>
          </a:p>
        </p:txBody>
      </p:sp>
      <p:sp>
        <p:nvSpPr>
          <p:cNvPr id="3" name="Inhaltsplatzhalter 2"/>
          <p:cNvSpPr>
            <a:spLocks noGrp="1"/>
          </p:cNvSpPr>
          <p:nvPr>
            <p:ph idx="1"/>
          </p:nvPr>
        </p:nvSpPr>
        <p:spPr>
          <a:xfrm>
            <a:off x="509954" y="1221581"/>
            <a:ext cx="8176846" cy="3479007"/>
          </a:xfrm>
        </p:spPr>
        <p:txBody>
          <a:bodyPr/>
          <a:lstStyle/>
          <a:p>
            <a:r>
              <a:rPr lang="de-DE" sz="1200" dirty="0" smtClean="0"/>
              <a:t>Das Copyright der Präsentation (Konzeption, Text und Gestaltung) liegt bei der </a:t>
            </a:r>
            <a:r>
              <a:rPr lang="de-DE" sz="1200" dirty="0" err="1" smtClean="0"/>
              <a:t>a.corn</a:t>
            </a:r>
            <a:r>
              <a:rPr lang="de-DE" sz="1200" dirty="0" smtClean="0"/>
              <a:t> GmbH.</a:t>
            </a:r>
          </a:p>
          <a:p>
            <a:r>
              <a:rPr lang="de-DE" sz="1200" dirty="0" smtClean="0"/>
              <a:t>Das Copyright der Grafiken liegt bei der Designbüro Wiegandt.</a:t>
            </a:r>
          </a:p>
          <a:p>
            <a:r>
              <a:rPr lang="de-DE" sz="1200" dirty="0" smtClean="0"/>
              <a:t>Es ist frei von weiteren Rechten Dritter.</a:t>
            </a:r>
          </a:p>
          <a:p>
            <a:r>
              <a:rPr lang="de-DE" sz="1200" dirty="0" smtClean="0"/>
              <a:t>Im Rahmen der eLearning Einführung und Vermarktung in der eigenen Organisation erhalten Sie die Nutzungsrechte ohne zeitliche und räumliche Beschränkung (weltweit) in allen verfügbaren Medien, Sie können damit ohne Nennung der Quelle jederzeit:</a:t>
            </a:r>
          </a:p>
          <a:p>
            <a:pPr marL="633142" lvl="2" indent="-292219">
              <a:buFont typeface="Arial" charset="0"/>
              <a:buChar char="●"/>
            </a:pPr>
            <a:r>
              <a:rPr lang="de-DE" sz="1200" dirty="0" smtClean="0">
                <a:ea typeface="+mn-ea"/>
                <a:cs typeface="+mn-cs"/>
              </a:rPr>
              <a:t>Den Titel des Inhaltes ändern</a:t>
            </a:r>
          </a:p>
          <a:p>
            <a:pPr marL="633142" lvl="2" indent="-292219">
              <a:buFont typeface="Arial" charset="0"/>
              <a:buChar char="●"/>
            </a:pPr>
            <a:r>
              <a:rPr lang="de-DE" sz="1200" dirty="0" smtClean="0">
                <a:ea typeface="+mn-ea"/>
                <a:cs typeface="+mn-cs"/>
              </a:rPr>
              <a:t>Die kompletten Textinhalte verändern (etwas hinzufügen, etwas entfernen, etwas umschreiben)</a:t>
            </a:r>
          </a:p>
          <a:p>
            <a:pPr marL="633142" lvl="2" indent="-292219">
              <a:buFont typeface="Arial" charset="0"/>
              <a:buChar char="●"/>
            </a:pPr>
            <a:r>
              <a:rPr lang="de-DE" sz="1200" dirty="0" smtClean="0">
                <a:ea typeface="+mn-ea"/>
                <a:cs typeface="+mn-cs"/>
              </a:rPr>
              <a:t>Die Grafiken ändern, löschen oder ergänzen</a:t>
            </a:r>
          </a:p>
          <a:p>
            <a:pPr marL="633142" lvl="2" indent="-292219">
              <a:buFont typeface="Arial" charset="0"/>
              <a:buChar char="●"/>
            </a:pPr>
            <a:r>
              <a:rPr lang="de-DE" sz="1200" dirty="0" smtClean="0">
                <a:ea typeface="+mn-ea"/>
                <a:cs typeface="+mn-cs"/>
              </a:rPr>
              <a:t>Die Präsentation an Ihr Designs anpassen</a:t>
            </a:r>
          </a:p>
          <a:p>
            <a:pPr marL="633142" lvl="2" indent="-292219">
              <a:buFont typeface="Arial" charset="0"/>
              <a:buChar char="●"/>
            </a:pPr>
            <a:r>
              <a:rPr lang="de-DE" sz="1200" dirty="0" smtClean="0">
                <a:ea typeface="+mn-ea"/>
                <a:cs typeface="+mn-cs"/>
              </a:rPr>
              <a:t>Sich als Autor des Werkes bezeichnen</a:t>
            </a:r>
          </a:p>
          <a:p>
            <a:pPr marL="633142" lvl="2" indent="-292219">
              <a:buFont typeface="Arial" charset="0"/>
              <a:buChar char="●"/>
            </a:pPr>
            <a:r>
              <a:rPr lang="de-DE" sz="1200" dirty="0" smtClean="0">
                <a:ea typeface="+mn-ea"/>
                <a:cs typeface="+mn-cs"/>
              </a:rPr>
              <a:t>Die Inhalte und Darstellungen in anderen eigenen Medien verwenden</a:t>
            </a:r>
          </a:p>
          <a:p>
            <a:pPr marL="633142" lvl="2" indent="-292219">
              <a:buFont typeface="Arial" charset="0"/>
              <a:buChar char="●"/>
            </a:pPr>
            <a:r>
              <a:rPr lang="de-DE" sz="1200" dirty="0" smtClean="0">
                <a:ea typeface="+mn-ea"/>
                <a:cs typeface="+mn-cs"/>
              </a:rPr>
              <a:t>Diese Seite in Ihren Präsentationen löschen</a:t>
            </a:r>
          </a:p>
          <a:p>
            <a:pPr lvl="1"/>
            <a:endParaRPr lang="de-DE" sz="1300" dirty="0" smtClean="0"/>
          </a:p>
          <a:p>
            <a:pPr>
              <a:buNone/>
            </a:pPr>
            <a:endParaRPr lang="de-DE"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e-DE" dirty="0" smtClean="0">
                <a:latin typeface="Myriad Pro" pitchFamily="34" charset="0"/>
              </a:rPr>
              <a:t>Inhalt</a:t>
            </a:r>
          </a:p>
        </p:txBody>
      </p:sp>
      <p:sp>
        <p:nvSpPr>
          <p:cNvPr id="8195" name="Inhaltsplatzhalter 2"/>
          <p:cNvSpPr>
            <a:spLocks noGrp="1"/>
          </p:cNvSpPr>
          <p:nvPr>
            <p:ph idx="1"/>
          </p:nvPr>
        </p:nvSpPr>
        <p:spPr>
          <a:xfrm>
            <a:off x="457200" y="3543301"/>
            <a:ext cx="8229600" cy="1051322"/>
          </a:xfrm>
        </p:spPr>
        <p:txBody>
          <a:bodyPr/>
          <a:lstStyle/>
          <a:p>
            <a:r>
              <a:rPr lang="de-DE" dirty="0" smtClean="0">
                <a:latin typeface="Myriad Pro" pitchFamily="34" charset="0"/>
              </a:rPr>
              <a:t>Überblick eLearning</a:t>
            </a:r>
          </a:p>
          <a:p>
            <a:r>
              <a:rPr lang="de-DE" dirty="0" smtClean="0">
                <a:latin typeface="Myriad Pro" pitchFamily="34" charset="0"/>
              </a:rPr>
              <a:t>Lerninhalte – Möglichkeiten und Beispiele</a:t>
            </a:r>
          </a:p>
          <a:p>
            <a:pPr>
              <a:buFont typeface="Arial" pitchFamily="34" charset="0"/>
              <a:buNone/>
            </a:pPr>
            <a:endParaRPr lang="de-DE" dirty="0" smtClean="0">
              <a:latin typeface="Myriad Pro" pitchFamily="34" charset="0"/>
            </a:endParaRPr>
          </a:p>
        </p:txBody>
      </p:sp>
      <p:sp>
        <p:nvSpPr>
          <p:cNvPr id="4" name="Titel 1"/>
          <p:cNvSpPr txBox="1">
            <a:spLocks/>
          </p:cNvSpPr>
          <p:nvPr/>
        </p:nvSpPr>
        <p:spPr bwMode="auto">
          <a:xfrm>
            <a:off x="457200" y="2463404"/>
            <a:ext cx="8229600" cy="583406"/>
          </a:xfrm>
          <a:prstGeom prst="rect">
            <a:avLst/>
          </a:prstGeom>
          <a:noFill/>
          <a:ln w="9525">
            <a:noFill/>
            <a:miter lim="800000"/>
            <a:headEnd/>
            <a:tailEnd/>
          </a:ln>
        </p:spPr>
        <p:txBody>
          <a:bodyPr vert="horz" wrap="square" lIns="77925" tIns="38963" rIns="77925" bIns="38963" numCol="1" anchor="ctr" anchorCtr="0" compatLnSpc="1">
            <a:prstTxWarp prst="textNoShape">
              <a:avLst/>
            </a:prstTxWarp>
          </a:bodyPr>
          <a:lstStyle/>
          <a:p>
            <a:pPr defTabSz="779252" eaLnBrk="0" hangingPunct="0">
              <a:defRPr/>
            </a:pPr>
            <a:r>
              <a:rPr lang="de-DE" sz="2600" kern="0" dirty="0" smtClean="0">
                <a:solidFill>
                  <a:srgbClr val="333333"/>
                </a:solidFill>
                <a:latin typeface="Myriad Pro" pitchFamily="34" charset="0"/>
                <a:ea typeface="+mj-ea"/>
                <a:cs typeface="+mj-cs"/>
              </a:rPr>
              <a:t>1. Business Case eLearning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2634762" y="123478"/>
            <a:ext cx="6324600" cy="665907"/>
          </a:xfrm>
        </p:spPr>
        <p:txBody>
          <a:bodyPr/>
          <a:lstStyle/>
          <a:p>
            <a:r>
              <a:rPr lang="de-DE" sz="2400" dirty="0" smtClean="0"/>
              <a:t>Die Herausforderungen der betrieblichen Weiterbildung</a:t>
            </a:r>
          </a:p>
        </p:txBody>
      </p:sp>
      <p:sp>
        <p:nvSpPr>
          <p:cNvPr id="9219" name="Inhaltsplatzhalter 2"/>
          <p:cNvSpPr>
            <a:spLocks noGrp="1"/>
          </p:cNvSpPr>
          <p:nvPr>
            <p:ph idx="1"/>
          </p:nvPr>
        </p:nvSpPr>
        <p:spPr>
          <a:xfrm>
            <a:off x="509589" y="1200151"/>
            <a:ext cx="8382366" cy="3394472"/>
          </a:xfrm>
        </p:spPr>
        <p:txBody>
          <a:bodyPr/>
          <a:lstStyle/>
          <a:p>
            <a:r>
              <a:rPr lang="de-DE" sz="2400" dirty="0" smtClean="0">
                <a:latin typeface="Myriad Pro" pitchFamily="34" charset="0"/>
              </a:rPr>
              <a:t>Die Trainingszeit ist knapp und muss optimal genutzt werden.</a:t>
            </a:r>
          </a:p>
          <a:p>
            <a:r>
              <a:rPr lang="de-DE" sz="2400" dirty="0" smtClean="0">
                <a:latin typeface="Myriad Pro" pitchFamily="34" charset="0"/>
              </a:rPr>
              <a:t>Produktkenntnisse und Prozesse müssen nachhaltig geschult werden.</a:t>
            </a:r>
          </a:p>
          <a:p>
            <a:r>
              <a:rPr lang="de-DE" sz="2400" dirty="0" smtClean="0">
                <a:latin typeface="Myriad Pro" pitchFamily="34" charset="0"/>
              </a:rPr>
              <a:t>Stetiger Bedarf an IT-Trainings und rechtlichen Bestimmungen. </a:t>
            </a:r>
          </a:p>
          <a:p>
            <a:r>
              <a:rPr lang="de-DE" sz="2400" dirty="0" smtClean="0">
                <a:latin typeface="Myriad Pro" pitchFamily="34" charset="0"/>
              </a:rPr>
              <a:t>Neue Anforderungen an das Lernen.</a:t>
            </a:r>
          </a:p>
          <a:p>
            <a:r>
              <a:rPr lang="de-DE" sz="2400" dirty="0" smtClean="0">
                <a:latin typeface="Myriad Pro" pitchFamily="34" charset="0"/>
              </a:rPr>
              <a:t>Unternehmen möchten keine eigene Infrastruktur betreiben. </a:t>
            </a:r>
          </a:p>
          <a:p>
            <a:r>
              <a:rPr lang="de-DE" sz="2400" dirty="0" smtClean="0">
                <a:latin typeface="Myriad Pro" pitchFamily="34" charset="0"/>
              </a:rPr>
              <a:t>Die Unternehmen bauen keine Ressourcen im Bereich Weiterbildung auf.</a:t>
            </a:r>
          </a:p>
          <a:p>
            <a:endParaRPr lang="de-DE" sz="2400" dirty="0" smtClean="0">
              <a:latin typeface="Myriad Pro"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bgerundetes Rechteck 10"/>
          <p:cNvSpPr/>
          <p:nvPr/>
        </p:nvSpPr>
        <p:spPr>
          <a:xfrm>
            <a:off x="4860925" y="1222375"/>
            <a:ext cx="4098925" cy="3478213"/>
          </a:xfrm>
          <a:prstGeom prst="roundRect">
            <a:avLst>
              <a:gd name="adj" fmla="val 7904"/>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p:cNvSpPr/>
          <p:nvPr/>
        </p:nvSpPr>
        <p:spPr>
          <a:xfrm>
            <a:off x="539750" y="1222375"/>
            <a:ext cx="4098925" cy="3478213"/>
          </a:xfrm>
          <a:prstGeom prst="roundRect">
            <a:avLst>
              <a:gd name="adj" fmla="val 7904"/>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42" name="Titel 1"/>
          <p:cNvSpPr>
            <a:spLocks noGrp="1"/>
          </p:cNvSpPr>
          <p:nvPr>
            <p:ph type="title"/>
          </p:nvPr>
        </p:nvSpPr>
        <p:spPr/>
        <p:txBody>
          <a:bodyPr/>
          <a:lstStyle/>
          <a:p>
            <a:r>
              <a:rPr lang="de-DE" dirty="0" smtClean="0">
                <a:latin typeface="Myriad Pro" pitchFamily="34" charset="0"/>
              </a:rPr>
              <a:t>Die betriebliche Weiterbildung</a:t>
            </a:r>
          </a:p>
        </p:txBody>
      </p:sp>
      <p:sp>
        <p:nvSpPr>
          <p:cNvPr id="6" name="Textfeld 5"/>
          <p:cNvSpPr txBox="1"/>
          <p:nvPr/>
        </p:nvSpPr>
        <p:spPr>
          <a:xfrm>
            <a:off x="5419338" y="1275606"/>
            <a:ext cx="3114699" cy="2585323"/>
          </a:xfrm>
          <a:prstGeom prst="rect">
            <a:avLst/>
          </a:prstGeom>
          <a:noFill/>
        </p:spPr>
        <p:txBody>
          <a:bodyPr wrap="none" rtlCol="0">
            <a:spAutoFit/>
          </a:bodyPr>
          <a:lstStyle/>
          <a:p>
            <a:r>
              <a:rPr lang="de-DE" b="1" dirty="0" smtClean="0">
                <a:solidFill>
                  <a:srgbClr val="008000"/>
                </a:solidFill>
                <a:latin typeface="Myriad Pro" pitchFamily="34" charset="0"/>
              </a:rPr>
              <a:t>Anpassungs-Qualifizierung</a:t>
            </a:r>
          </a:p>
          <a:p>
            <a:endParaRPr lang="de-DE" b="1" dirty="0" smtClean="0">
              <a:solidFill>
                <a:srgbClr val="008000"/>
              </a:solidFill>
              <a:latin typeface="Myriad Pro" pitchFamily="34" charset="0"/>
            </a:endParaRPr>
          </a:p>
          <a:p>
            <a:pPr marL="185738" indent="-185738">
              <a:buFont typeface="Arial" pitchFamily="34" charset="0"/>
              <a:buChar char="•"/>
            </a:pPr>
            <a:r>
              <a:rPr lang="de-DE" dirty="0" smtClean="0">
                <a:latin typeface="Myriad Pro" pitchFamily="34" charset="0"/>
              </a:rPr>
              <a:t>Produkttrainings</a:t>
            </a:r>
          </a:p>
          <a:p>
            <a:pPr marL="185738" indent="-185738">
              <a:buFont typeface="Arial" pitchFamily="34" charset="0"/>
              <a:buChar char="•"/>
            </a:pPr>
            <a:r>
              <a:rPr lang="de-DE" dirty="0" smtClean="0">
                <a:latin typeface="Myriad Pro" pitchFamily="34" charset="0"/>
              </a:rPr>
              <a:t>Prozess-/Verfahrenstrainings</a:t>
            </a:r>
          </a:p>
          <a:p>
            <a:pPr marL="185738" indent="-185738">
              <a:buFont typeface="Arial" pitchFamily="34" charset="0"/>
              <a:buChar char="•"/>
            </a:pPr>
            <a:r>
              <a:rPr lang="de-DE" dirty="0" smtClean="0">
                <a:latin typeface="Myriad Pro" pitchFamily="34" charset="0"/>
              </a:rPr>
              <a:t>Rechtliche Trainings</a:t>
            </a:r>
          </a:p>
          <a:p>
            <a:pPr marL="185738" indent="-185738">
              <a:buFont typeface="Arial" pitchFamily="34" charset="0"/>
              <a:buChar char="•"/>
            </a:pPr>
            <a:r>
              <a:rPr lang="de-DE" dirty="0" smtClean="0">
                <a:latin typeface="Myriad Pro" pitchFamily="34" charset="0"/>
              </a:rPr>
              <a:t>Qualitätssichernde Trainings</a:t>
            </a:r>
          </a:p>
          <a:p>
            <a:pPr marL="185738" indent="-185738">
              <a:buFont typeface="Arial" pitchFamily="34" charset="0"/>
              <a:buChar char="•"/>
            </a:pPr>
            <a:r>
              <a:rPr lang="de-DE" dirty="0" smtClean="0">
                <a:latin typeface="Myriad Pro" pitchFamily="34" charset="0"/>
              </a:rPr>
              <a:t>IT-Trainings</a:t>
            </a:r>
          </a:p>
          <a:p>
            <a:pPr marL="185738" indent="-185738">
              <a:buFont typeface="Arial" pitchFamily="34" charset="0"/>
              <a:buChar char="•"/>
            </a:pPr>
            <a:r>
              <a:rPr lang="de-DE" dirty="0" smtClean="0">
                <a:latin typeface="Myriad Pro" pitchFamily="34" charset="0"/>
              </a:rPr>
              <a:t>Service-Kräfte Trainings</a:t>
            </a:r>
          </a:p>
          <a:p>
            <a:pPr marL="185738" indent="-185738">
              <a:buFont typeface="Arial" pitchFamily="34" charset="0"/>
              <a:buChar char="•"/>
            </a:pPr>
            <a:r>
              <a:rPr lang="de-DE" dirty="0" smtClean="0">
                <a:latin typeface="Myriad Pro" pitchFamily="34" charset="0"/>
              </a:rPr>
              <a:t>…</a:t>
            </a:r>
          </a:p>
        </p:txBody>
      </p:sp>
      <p:sp>
        <p:nvSpPr>
          <p:cNvPr id="7" name="Textfeld 6"/>
          <p:cNvSpPr txBox="1"/>
          <p:nvPr/>
        </p:nvSpPr>
        <p:spPr>
          <a:xfrm>
            <a:off x="752010" y="1275606"/>
            <a:ext cx="3758273" cy="2862322"/>
          </a:xfrm>
          <a:prstGeom prst="rect">
            <a:avLst/>
          </a:prstGeom>
          <a:noFill/>
        </p:spPr>
        <p:txBody>
          <a:bodyPr wrap="none" rtlCol="0">
            <a:spAutoFit/>
          </a:bodyPr>
          <a:lstStyle/>
          <a:p>
            <a:r>
              <a:rPr lang="de-DE" b="1" dirty="0" smtClean="0">
                <a:solidFill>
                  <a:srgbClr val="008000"/>
                </a:solidFill>
                <a:latin typeface="Myriad Pro" pitchFamily="34" charset="0"/>
              </a:rPr>
              <a:t>Vorbereitung / Weiterentwicklung</a:t>
            </a:r>
          </a:p>
          <a:p>
            <a:endParaRPr lang="de-DE" b="1" dirty="0" smtClean="0">
              <a:solidFill>
                <a:srgbClr val="008000"/>
              </a:solidFill>
              <a:latin typeface="Myriad Pro" pitchFamily="34" charset="0"/>
            </a:endParaRPr>
          </a:p>
          <a:p>
            <a:pPr marL="185738" indent="-185738">
              <a:buFont typeface="Arial" pitchFamily="34" charset="0"/>
              <a:buChar char="•"/>
            </a:pPr>
            <a:r>
              <a:rPr lang="de-DE" dirty="0" smtClean="0">
                <a:latin typeface="Myriad Pro" pitchFamily="34" charset="0"/>
              </a:rPr>
              <a:t>Schule</a:t>
            </a:r>
          </a:p>
          <a:p>
            <a:pPr marL="185738" indent="-185738">
              <a:buFont typeface="Arial" pitchFamily="34" charset="0"/>
              <a:buChar char="•"/>
            </a:pPr>
            <a:r>
              <a:rPr lang="de-DE" dirty="0" smtClean="0">
                <a:latin typeface="Myriad Pro" pitchFamily="34" charset="0"/>
              </a:rPr>
              <a:t>Ausbildung</a:t>
            </a:r>
          </a:p>
          <a:p>
            <a:pPr marL="185738" indent="-185738">
              <a:buFont typeface="Arial" pitchFamily="34" charset="0"/>
              <a:buChar char="•"/>
            </a:pPr>
            <a:r>
              <a:rPr lang="de-DE" dirty="0" smtClean="0">
                <a:latin typeface="Myriad Pro" pitchFamily="34" charset="0"/>
              </a:rPr>
              <a:t>Studium</a:t>
            </a:r>
          </a:p>
          <a:p>
            <a:pPr marL="185738" indent="-185738">
              <a:buFont typeface="Arial" pitchFamily="34" charset="0"/>
              <a:buChar char="•"/>
            </a:pPr>
            <a:r>
              <a:rPr lang="de-DE" dirty="0" smtClean="0">
                <a:latin typeface="Myriad Pro" pitchFamily="34" charset="0"/>
              </a:rPr>
              <a:t>Personalentwicklung</a:t>
            </a:r>
          </a:p>
          <a:p>
            <a:pPr marL="185738" indent="-185738">
              <a:buFont typeface="Arial" pitchFamily="34" charset="0"/>
              <a:buChar char="•"/>
            </a:pPr>
            <a:r>
              <a:rPr lang="de-DE" dirty="0" smtClean="0">
                <a:latin typeface="Myriad Pro" pitchFamily="34" charset="0"/>
              </a:rPr>
              <a:t>Fachkräfte-/</a:t>
            </a:r>
            <a:r>
              <a:rPr lang="de-DE" dirty="0" err="1" smtClean="0">
                <a:latin typeface="Myriad Pro" pitchFamily="34" charset="0"/>
              </a:rPr>
              <a:t>Spezialistenausbildung</a:t>
            </a:r>
            <a:endParaRPr lang="de-DE" dirty="0" smtClean="0">
              <a:latin typeface="Myriad Pro" pitchFamily="34" charset="0"/>
            </a:endParaRPr>
          </a:p>
          <a:p>
            <a:pPr marL="185738" indent="-185738">
              <a:buFont typeface="Arial" pitchFamily="34" charset="0"/>
              <a:buChar char="•"/>
            </a:pPr>
            <a:r>
              <a:rPr lang="de-DE" dirty="0" smtClean="0">
                <a:latin typeface="Myriad Pro" pitchFamily="34" charset="0"/>
              </a:rPr>
              <a:t>Meisterausbildung</a:t>
            </a:r>
          </a:p>
          <a:p>
            <a:pPr marL="185738" indent="-185738">
              <a:buFont typeface="Arial" pitchFamily="34" charset="0"/>
              <a:buChar char="•"/>
            </a:pPr>
            <a:r>
              <a:rPr lang="de-DE" dirty="0" smtClean="0">
                <a:latin typeface="Myriad Pro" pitchFamily="34" charset="0"/>
              </a:rPr>
              <a:t>…</a:t>
            </a:r>
          </a:p>
          <a:p>
            <a:pPr marL="185738" indent="-185738">
              <a:buFont typeface="Arial" pitchFamily="34" charset="0"/>
              <a:buChar char="•"/>
            </a:pPr>
            <a:endParaRPr lang="de-DE" dirty="0">
              <a:latin typeface="Myriad Pro"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de-DE" dirty="0" smtClean="0">
                <a:latin typeface="Myriad Pro" pitchFamily="34" charset="0"/>
              </a:rPr>
              <a:t>Die betriebliche Weiterbildung</a:t>
            </a:r>
          </a:p>
        </p:txBody>
      </p:sp>
      <p:graphicFrame>
        <p:nvGraphicFramePr>
          <p:cNvPr id="4" name="Diagramm 3"/>
          <p:cNvGraphicFramePr/>
          <p:nvPr/>
        </p:nvGraphicFramePr>
        <p:xfrm>
          <a:off x="539750" y="810152"/>
          <a:ext cx="5085351" cy="1653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 4"/>
          <p:cNvGraphicFramePr/>
          <p:nvPr/>
        </p:nvGraphicFramePr>
        <p:xfrm>
          <a:off x="3131840" y="1059583"/>
          <a:ext cx="5828010" cy="39966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eLearning in unserer Organisation</a:t>
            </a:r>
            <a:endParaRPr lang="de-DE" dirty="0"/>
          </a:p>
        </p:txBody>
      </p:sp>
      <p:sp>
        <p:nvSpPr>
          <p:cNvPr id="3" name="Inhaltsplatzhalter 2"/>
          <p:cNvSpPr>
            <a:spLocks noGrp="1"/>
          </p:cNvSpPr>
          <p:nvPr>
            <p:ph idx="1"/>
          </p:nvPr>
        </p:nvSpPr>
        <p:spPr/>
        <p:txBody>
          <a:bodyPr/>
          <a:lstStyle/>
          <a:p>
            <a:r>
              <a:rPr lang="de-DE" dirty="0" smtClean="0"/>
              <a:t>Welche Herausforderungen und Bedarfe ergeben sich in unserer Zielgruppe?</a:t>
            </a:r>
          </a:p>
          <a:p>
            <a:r>
              <a:rPr lang="de-DE" dirty="0" smtClean="0"/>
              <a:t>Welche Art von Weiterbildung kann diese Herausforderungen effizient lösen?</a:t>
            </a:r>
            <a:endParaRPr lang="de-DE" dirty="0"/>
          </a:p>
        </p:txBody>
      </p:sp>
      <p:sp>
        <p:nvSpPr>
          <p:cNvPr id="4" name="Textfeld 3"/>
          <p:cNvSpPr txBox="1"/>
          <p:nvPr/>
        </p:nvSpPr>
        <p:spPr>
          <a:xfrm rot="1192052">
            <a:off x="7880583" y="867412"/>
            <a:ext cx="1052596" cy="369332"/>
          </a:xfrm>
          <a:prstGeom prst="rect">
            <a:avLst/>
          </a:prstGeom>
          <a:solidFill>
            <a:srgbClr val="FFFF00"/>
          </a:solidFill>
        </p:spPr>
        <p:txBody>
          <a:bodyPr wrap="none" rtlCol="0">
            <a:spAutoFit/>
          </a:bodyPr>
          <a:lstStyle/>
          <a:p>
            <a:r>
              <a:rPr lang="de-DE" dirty="0" smtClean="0">
                <a:solidFill>
                  <a:srgbClr val="008000"/>
                </a:solidFill>
              </a:rPr>
              <a:t>Ihr </a:t>
            </a:r>
            <a:r>
              <a:rPr lang="de-DE" dirty="0" err="1" smtClean="0">
                <a:solidFill>
                  <a:srgbClr val="008000"/>
                </a:solidFill>
              </a:rPr>
              <a:t>ToDo</a:t>
            </a:r>
            <a:endParaRPr lang="de-DE" dirty="0">
              <a:solidFill>
                <a:srgbClr val="008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DE" dirty="0" smtClean="0">
                <a:latin typeface="Myriad Pro" pitchFamily="34" charset="0"/>
              </a:rPr>
              <a:t>eLearning…</a:t>
            </a:r>
          </a:p>
        </p:txBody>
      </p:sp>
      <p:sp>
        <p:nvSpPr>
          <p:cNvPr id="11267" name="Inhaltsplatzhalter 2"/>
          <p:cNvSpPr>
            <a:spLocks noGrp="1"/>
          </p:cNvSpPr>
          <p:nvPr>
            <p:ph idx="1"/>
          </p:nvPr>
        </p:nvSpPr>
        <p:spPr>
          <a:xfrm>
            <a:off x="251520" y="1200150"/>
            <a:ext cx="8707841" cy="3500438"/>
          </a:xfrm>
        </p:spPr>
        <p:txBody>
          <a:bodyPr/>
          <a:lstStyle/>
          <a:p>
            <a:pPr>
              <a:buFont typeface="Arial" pitchFamily="34" charset="0"/>
              <a:buNone/>
            </a:pPr>
            <a:r>
              <a:rPr lang="de-DE" sz="2300" b="1" dirty="0" smtClean="0">
                <a:solidFill>
                  <a:srgbClr val="000000"/>
                </a:solidFill>
                <a:latin typeface="Myriad Pro" pitchFamily="34" charset="0"/>
                <a:cs typeface="Arial" pitchFamily="34" charset="0"/>
              </a:rPr>
              <a:t>… </a:t>
            </a:r>
            <a:r>
              <a:rPr lang="de-DE" sz="2300" dirty="0" smtClean="0">
                <a:solidFill>
                  <a:srgbClr val="000000"/>
                </a:solidFill>
                <a:latin typeface="Myriad Pro" pitchFamily="34" charset="0"/>
                <a:cs typeface="Arial" pitchFamily="34" charset="0"/>
              </a:rPr>
              <a:t>sind alle Formen von Lernen, bei denen digitale Medien für die Verteilung und Präsentation von Lernmaterialien genutzt werden.</a:t>
            </a:r>
            <a:endParaRPr lang="de-DE" sz="2300" dirty="0" smtClean="0">
              <a:latin typeface="Myriad Pro" pitchFamily="34" charset="0"/>
            </a:endParaRPr>
          </a:p>
        </p:txBody>
      </p:sp>
      <p:pic>
        <p:nvPicPr>
          <p:cNvPr id="11268" name="Picture 2"/>
          <p:cNvPicPr>
            <a:picLocks noChangeAspect="1" noChangeArrowheads="1"/>
          </p:cNvPicPr>
          <p:nvPr/>
        </p:nvPicPr>
        <p:blipFill>
          <a:blip r:embed="rId2" cstate="print"/>
          <a:srcRect/>
          <a:stretch>
            <a:fillRect/>
          </a:stretch>
        </p:blipFill>
        <p:spPr bwMode="auto">
          <a:xfrm>
            <a:off x="2465695" y="1995685"/>
            <a:ext cx="4440663" cy="2790627"/>
          </a:xfrm>
          <a:prstGeom prst="rect">
            <a:avLst/>
          </a:prstGeom>
          <a:noFill/>
          <a:ln w="9525">
            <a:noFill/>
            <a:miter lim="800000"/>
            <a:headEnd/>
            <a:tailEnd/>
          </a:ln>
        </p:spPr>
      </p:pic>
      <p:sp>
        <p:nvSpPr>
          <p:cNvPr id="5" name="Textfeld 4"/>
          <p:cNvSpPr txBox="1"/>
          <p:nvPr/>
        </p:nvSpPr>
        <p:spPr>
          <a:xfrm>
            <a:off x="4860032" y="2715766"/>
            <a:ext cx="707245" cy="200055"/>
          </a:xfrm>
          <a:prstGeom prst="rect">
            <a:avLst/>
          </a:prstGeom>
          <a:solidFill>
            <a:schemeClr val="bg1"/>
          </a:solidFill>
        </p:spPr>
        <p:txBody>
          <a:bodyPr wrap="none" rtlCol="0">
            <a:spAutoFit/>
          </a:bodyPr>
          <a:lstStyle/>
          <a:p>
            <a:r>
              <a:rPr lang="de-DE" sz="700" b="1" dirty="0" smtClean="0"/>
              <a:t>Smartphone</a:t>
            </a:r>
            <a:endParaRPr lang="de-DE" sz="7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14"/>
          <p:cNvSpPr>
            <a:spLocks noChangeShapeType="1"/>
          </p:cNvSpPr>
          <p:nvPr/>
        </p:nvSpPr>
        <p:spPr bwMode="auto">
          <a:xfrm flipV="1">
            <a:off x="4357688" y="1707358"/>
            <a:ext cx="0" cy="2917031"/>
          </a:xfrm>
          <a:prstGeom prst="line">
            <a:avLst/>
          </a:prstGeom>
          <a:noFill/>
          <a:ln w="12700">
            <a:solidFill>
              <a:schemeClr val="bg2"/>
            </a:solidFill>
            <a:prstDash val="dash"/>
            <a:round/>
            <a:headEnd/>
            <a:tailEnd/>
          </a:ln>
        </p:spPr>
        <p:txBody>
          <a:bodyPr lIns="77925" tIns="38963" rIns="77925" bIns="38963"/>
          <a:lstStyle/>
          <a:p>
            <a:endParaRPr lang="de-DE">
              <a:latin typeface="Myriad Pro" pitchFamily="34" charset="0"/>
            </a:endParaRPr>
          </a:p>
        </p:txBody>
      </p:sp>
      <p:sp>
        <p:nvSpPr>
          <p:cNvPr id="4099" name="Line 15"/>
          <p:cNvSpPr>
            <a:spLocks noChangeShapeType="1"/>
          </p:cNvSpPr>
          <p:nvPr/>
        </p:nvSpPr>
        <p:spPr bwMode="auto">
          <a:xfrm>
            <a:off x="1042989" y="3003947"/>
            <a:ext cx="6554787" cy="0"/>
          </a:xfrm>
          <a:prstGeom prst="line">
            <a:avLst/>
          </a:prstGeom>
          <a:noFill/>
          <a:ln w="12700">
            <a:solidFill>
              <a:srgbClr val="008000"/>
            </a:solidFill>
            <a:prstDash val="dash"/>
            <a:round/>
            <a:headEnd/>
            <a:tailEnd/>
          </a:ln>
        </p:spPr>
        <p:txBody>
          <a:bodyPr lIns="77925" tIns="38963" rIns="77925" bIns="38963"/>
          <a:lstStyle/>
          <a:p>
            <a:endParaRPr lang="de-DE">
              <a:latin typeface="Myriad Pro" pitchFamily="34" charset="0"/>
            </a:endParaRPr>
          </a:p>
        </p:txBody>
      </p:sp>
      <p:sp>
        <p:nvSpPr>
          <p:cNvPr id="4100" name="Rectangle 3"/>
          <p:cNvSpPr>
            <a:spLocks noGrp="1" noChangeArrowheads="1"/>
          </p:cNvSpPr>
          <p:nvPr>
            <p:ph type="title"/>
          </p:nvPr>
        </p:nvSpPr>
        <p:spPr/>
        <p:txBody>
          <a:bodyPr/>
          <a:lstStyle/>
          <a:p>
            <a:r>
              <a:rPr lang="de-DE" dirty="0" smtClean="0">
                <a:latin typeface="Myriad Pro" pitchFamily="34" charset="0"/>
              </a:rPr>
              <a:t>eLearning ist …</a:t>
            </a:r>
          </a:p>
        </p:txBody>
      </p:sp>
      <p:sp>
        <p:nvSpPr>
          <p:cNvPr id="4101" name="Oval 7"/>
          <p:cNvSpPr>
            <a:spLocks noChangeArrowheads="1"/>
          </p:cNvSpPr>
          <p:nvPr/>
        </p:nvSpPr>
        <p:spPr bwMode="auto">
          <a:xfrm>
            <a:off x="6518275" y="3055145"/>
            <a:ext cx="1079500" cy="431006"/>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b="1" dirty="0">
                <a:latin typeface="Myriad Pro" pitchFamily="34" charset="0"/>
              </a:rPr>
              <a:t>    </a:t>
            </a:r>
            <a:r>
              <a:rPr lang="de-DE" sz="900" dirty="0" err="1" smtClean="0">
                <a:latin typeface="Myriad Pro" pitchFamily="34" charset="0"/>
              </a:rPr>
              <a:t>News-</a:t>
            </a:r>
            <a:r>
              <a:rPr lang="de-DE" sz="900" dirty="0">
                <a:latin typeface="Myriad Pro" pitchFamily="34" charset="0"/>
              </a:rPr>
              <a:t/>
            </a:r>
            <a:br>
              <a:rPr lang="de-DE" sz="900" dirty="0">
                <a:latin typeface="Myriad Pro" pitchFamily="34" charset="0"/>
              </a:rPr>
            </a:br>
            <a:r>
              <a:rPr lang="de-DE" sz="900" dirty="0">
                <a:latin typeface="Myriad Pro" pitchFamily="34" charset="0"/>
              </a:rPr>
              <a:t>    </a:t>
            </a:r>
            <a:r>
              <a:rPr lang="de-DE" sz="900" dirty="0" err="1" smtClean="0">
                <a:latin typeface="Myriad Pro" pitchFamily="34" charset="0"/>
              </a:rPr>
              <a:t>letter</a:t>
            </a:r>
          </a:p>
        </p:txBody>
      </p:sp>
      <p:sp>
        <p:nvSpPr>
          <p:cNvPr id="4102" name="Oval 8"/>
          <p:cNvSpPr>
            <a:spLocks noChangeArrowheads="1"/>
          </p:cNvSpPr>
          <p:nvPr/>
        </p:nvSpPr>
        <p:spPr bwMode="auto">
          <a:xfrm>
            <a:off x="6410577" y="2221707"/>
            <a:ext cx="1152525" cy="378619"/>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smtClean="0">
                <a:latin typeface="Myriad Pro" pitchFamily="34" charset="0"/>
              </a:rPr>
              <a:t>Database</a:t>
            </a:r>
            <a:endParaRPr lang="de-DE" sz="900" dirty="0">
              <a:latin typeface="Myriad Pro" pitchFamily="34" charset="0"/>
            </a:endParaRPr>
          </a:p>
        </p:txBody>
      </p:sp>
      <p:sp>
        <p:nvSpPr>
          <p:cNvPr id="4103" name="Line 9"/>
          <p:cNvSpPr>
            <a:spLocks noChangeShapeType="1"/>
          </p:cNvSpPr>
          <p:nvPr/>
        </p:nvSpPr>
        <p:spPr bwMode="auto">
          <a:xfrm>
            <a:off x="1333500" y="1707358"/>
            <a:ext cx="0" cy="2755106"/>
          </a:xfrm>
          <a:prstGeom prst="line">
            <a:avLst/>
          </a:prstGeom>
          <a:noFill/>
          <a:ln w="19050">
            <a:solidFill>
              <a:srgbClr val="361600"/>
            </a:solidFill>
            <a:round/>
            <a:headEnd type="triangle" w="med" len="med"/>
            <a:tailEnd/>
          </a:ln>
        </p:spPr>
        <p:txBody>
          <a:bodyPr lIns="77925" tIns="38963" rIns="77925" bIns="38963"/>
          <a:lstStyle/>
          <a:p>
            <a:endParaRPr lang="de-DE">
              <a:latin typeface="Myriad Pro" pitchFamily="34" charset="0"/>
            </a:endParaRPr>
          </a:p>
        </p:txBody>
      </p:sp>
      <p:sp>
        <p:nvSpPr>
          <p:cNvPr id="4104" name="Line 10"/>
          <p:cNvSpPr>
            <a:spLocks noChangeShapeType="1"/>
          </p:cNvSpPr>
          <p:nvPr/>
        </p:nvSpPr>
        <p:spPr bwMode="auto">
          <a:xfrm>
            <a:off x="1333500" y="4462463"/>
            <a:ext cx="6264275" cy="0"/>
          </a:xfrm>
          <a:prstGeom prst="line">
            <a:avLst/>
          </a:prstGeom>
          <a:noFill/>
          <a:ln w="19050">
            <a:solidFill>
              <a:srgbClr val="361600"/>
            </a:solidFill>
            <a:round/>
            <a:headEnd/>
            <a:tailEnd type="triangle" w="med" len="med"/>
          </a:ln>
        </p:spPr>
        <p:txBody>
          <a:bodyPr lIns="77925" tIns="38963" rIns="77925" bIns="38963"/>
          <a:lstStyle/>
          <a:p>
            <a:endParaRPr lang="de-DE">
              <a:latin typeface="Myriad Pro" pitchFamily="34" charset="0"/>
            </a:endParaRPr>
          </a:p>
        </p:txBody>
      </p:sp>
      <p:sp>
        <p:nvSpPr>
          <p:cNvPr id="4105" name="Text Box 11"/>
          <p:cNvSpPr txBox="1">
            <a:spLocks noChangeArrowheads="1"/>
          </p:cNvSpPr>
          <p:nvPr/>
        </p:nvSpPr>
        <p:spPr bwMode="auto">
          <a:xfrm>
            <a:off x="1262064" y="4479131"/>
            <a:ext cx="2663825" cy="232575"/>
          </a:xfrm>
          <a:prstGeom prst="rect">
            <a:avLst/>
          </a:prstGeom>
          <a:noFill/>
          <a:ln w="9525">
            <a:noFill/>
            <a:miter lim="800000"/>
            <a:headEnd/>
            <a:tailEnd/>
          </a:ln>
        </p:spPr>
        <p:txBody>
          <a:bodyPr lIns="77925" tIns="38963" rIns="77925" bIns="38963">
            <a:spAutoFit/>
          </a:bodyPr>
          <a:lstStyle/>
          <a:p>
            <a:pPr>
              <a:spcBef>
                <a:spcPct val="50000"/>
              </a:spcBef>
            </a:pPr>
            <a:r>
              <a:rPr lang="de-DE" sz="1000" dirty="0" smtClean="0">
                <a:latin typeface="Myriad Pro" pitchFamily="34" charset="0"/>
              </a:rPr>
              <a:t>Formelles Lernen</a:t>
            </a:r>
          </a:p>
        </p:txBody>
      </p:sp>
      <p:sp>
        <p:nvSpPr>
          <p:cNvPr id="4106" name="Text Box 12"/>
          <p:cNvSpPr txBox="1">
            <a:spLocks noChangeArrowheads="1"/>
          </p:cNvSpPr>
          <p:nvPr/>
        </p:nvSpPr>
        <p:spPr bwMode="auto">
          <a:xfrm>
            <a:off x="4933950" y="4479131"/>
            <a:ext cx="2663825" cy="232575"/>
          </a:xfrm>
          <a:prstGeom prst="rect">
            <a:avLst/>
          </a:prstGeom>
          <a:noFill/>
          <a:ln w="9525">
            <a:noFill/>
            <a:miter lim="800000"/>
            <a:headEnd/>
            <a:tailEnd/>
          </a:ln>
        </p:spPr>
        <p:txBody>
          <a:bodyPr lIns="77925" tIns="38963" rIns="77925" bIns="38963">
            <a:spAutoFit/>
          </a:bodyPr>
          <a:lstStyle/>
          <a:p>
            <a:pPr algn="r">
              <a:spcBef>
                <a:spcPct val="50000"/>
              </a:spcBef>
            </a:pPr>
            <a:r>
              <a:rPr lang="de-DE" sz="1000" dirty="0" smtClean="0">
                <a:latin typeface="Myriad Pro" pitchFamily="34" charset="0"/>
              </a:rPr>
              <a:t>Informelles Lernen</a:t>
            </a:r>
          </a:p>
        </p:txBody>
      </p:sp>
      <p:sp>
        <p:nvSpPr>
          <p:cNvPr id="4107" name="Text Box 13"/>
          <p:cNvSpPr txBox="1">
            <a:spLocks noChangeArrowheads="1"/>
          </p:cNvSpPr>
          <p:nvPr/>
        </p:nvSpPr>
        <p:spPr bwMode="auto">
          <a:xfrm rot="-5400000">
            <a:off x="461169" y="3696095"/>
            <a:ext cx="1295400" cy="232575"/>
          </a:xfrm>
          <a:prstGeom prst="rect">
            <a:avLst/>
          </a:prstGeom>
          <a:noFill/>
          <a:ln w="9525">
            <a:noFill/>
            <a:miter lim="800000"/>
            <a:headEnd/>
            <a:tailEnd/>
          </a:ln>
        </p:spPr>
        <p:txBody>
          <a:bodyPr lIns="77925" tIns="38963" rIns="77925" bIns="38963">
            <a:spAutoFit/>
          </a:bodyPr>
          <a:lstStyle/>
          <a:p>
            <a:pPr>
              <a:spcBef>
                <a:spcPct val="50000"/>
              </a:spcBef>
            </a:pPr>
            <a:r>
              <a:rPr lang="de-DE" sz="1000" dirty="0" smtClean="0">
                <a:latin typeface="Myriad Pro" pitchFamily="34" charset="0"/>
              </a:rPr>
              <a:t>Soziales Lernen</a:t>
            </a:r>
          </a:p>
        </p:txBody>
      </p:sp>
      <p:sp>
        <p:nvSpPr>
          <p:cNvPr id="4108" name="Oval 16"/>
          <p:cNvSpPr>
            <a:spLocks noChangeArrowheads="1"/>
          </p:cNvSpPr>
          <p:nvPr/>
        </p:nvSpPr>
        <p:spPr bwMode="auto">
          <a:xfrm>
            <a:off x="6445251" y="1715692"/>
            <a:ext cx="1152525" cy="540544"/>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err="1" smtClean="0">
                <a:latin typeface="Myriad Pro" pitchFamily="34" charset="0"/>
              </a:rPr>
              <a:t>Search</a:t>
            </a:r>
            <a:r>
              <a:rPr lang="de-DE" sz="900" dirty="0" smtClean="0">
                <a:latin typeface="Myriad Pro" pitchFamily="34" charset="0"/>
              </a:rPr>
              <a:t> Engine</a:t>
            </a:r>
          </a:p>
        </p:txBody>
      </p:sp>
      <p:sp>
        <p:nvSpPr>
          <p:cNvPr id="4109" name="Oval 17"/>
          <p:cNvSpPr>
            <a:spLocks noChangeArrowheads="1"/>
          </p:cNvSpPr>
          <p:nvPr/>
        </p:nvSpPr>
        <p:spPr bwMode="auto">
          <a:xfrm>
            <a:off x="6086475" y="2733676"/>
            <a:ext cx="1079500" cy="431006"/>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smtClean="0">
                <a:latin typeface="Myriad Pro" pitchFamily="34" charset="0"/>
              </a:rPr>
              <a:t>Weblog</a:t>
            </a:r>
            <a:endParaRPr lang="de-DE" sz="900" dirty="0">
              <a:latin typeface="Myriad Pro" pitchFamily="34" charset="0"/>
            </a:endParaRPr>
          </a:p>
        </p:txBody>
      </p:sp>
      <p:sp>
        <p:nvSpPr>
          <p:cNvPr id="4110" name="Oval 18"/>
          <p:cNvSpPr>
            <a:spLocks noChangeArrowheads="1"/>
          </p:cNvSpPr>
          <p:nvPr/>
        </p:nvSpPr>
        <p:spPr bwMode="auto">
          <a:xfrm>
            <a:off x="4638469" y="2895787"/>
            <a:ext cx="1079500" cy="431006"/>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smtClean="0">
                <a:latin typeface="Myriad Pro" pitchFamily="34" charset="0"/>
              </a:rPr>
              <a:t>Podcast</a:t>
            </a:r>
            <a:endParaRPr lang="de-DE" sz="900" dirty="0">
              <a:latin typeface="Myriad Pro" pitchFamily="34" charset="0"/>
            </a:endParaRPr>
          </a:p>
        </p:txBody>
      </p:sp>
      <p:sp>
        <p:nvSpPr>
          <p:cNvPr id="4111" name="Oval 19"/>
          <p:cNvSpPr>
            <a:spLocks noChangeArrowheads="1"/>
          </p:cNvSpPr>
          <p:nvPr/>
        </p:nvSpPr>
        <p:spPr bwMode="auto">
          <a:xfrm>
            <a:off x="5149850" y="3813889"/>
            <a:ext cx="1079500" cy="431006"/>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smtClean="0">
                <a:latin typeface="Myriad Pro" pitchFamily="34" charset="0"/>
              </a:rPr>
              <a:t>Wiki</a:t>
            </a:r>
          </a:p>
        </p:txBody>
      </p:sp>
      <p:sp>
        <p:nvSpPr>
          <p:cNvPr id="4112" name="Oval 20"/>
          <p:cNvSpPr>
            <a:spLocks noChangeArrowheads="1"/>
          </p:cNvSpPr>
          <p:nvPr/>
        </p:nvSpPr>
        <p:spPr bwMode="auto">
          <a:xfrm>
            <a:off x="5508626" y="3165874"/>
            <a:ext cx="1319213" cy="486965"/>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err="1" smtClean="0">
                <a:latin typeface="Myriad Pro" pitchFamily="34" charset="0"/>
              </a:rPr>
              <a:t>Social</a:t>
            </a:r>
            <a:r>
              <a:rPr lang="de-DE" sz="900" dirty="0">
                <a:latin typeface="Myriad Pro" pitchFamily="34" charset="0"/>
              </a:rPr>
              <a:t/>
            </a:r>
            <a:br>
              <a:rPr lang="de-DE" sz="900" dirty="0">
                <a:latin typeface="Myriad Pro" pitchFamily="34" charset="0"/>
              </a:rPr>
            </a:br>
            <a:r>
              <a:rPr lang="de-DE" sz="900" dirty="0" err="1" smtClean="0">
                <a:latin typeface="Myriad Pro" pitchFamily="34" charset="0"/>
              </a:rPr>
              <a:t>Bookmarking</a:t>
            </a:r>
            <a:endParaRPr lang="de-DE" sz="900" dirty="0" smtClean="0">
              <a:latin typeface="Myriad Pro" pitchFamily="34" charset="0"/>
            </a:endParaRPr>
          </a:p>
        </p:txBody>
      </p:sp>
      <p:sp>
        <p:nvSpPr>
          <p:cNvPr id="4113" name="Oval 21"/>
          <p:cNvSpPr>
            <a:spLocks noChangeArrowheads="1"/>
          </p:cNvSpPr>
          <p:nvPr/>
        </p:nvSpPr>
        <p:spPr bwMode="auto">
          <a:xfrm>
            <a:off x="5967848" y="3868342"/>
            <a:ext cx="1728788" cy="539353"/>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smtClean="0">
                <a:latin typeface="Myriad Pro" pitchFamily="34" charset="0"/>
              </a:rPr>
              <a:t>Web </a:t>
            </a:r>
            <a:r>
              <a:rPr lang="de-DE" sz="900" dirty="0" err="1" smtClean="0">
                <a:latin typeface="Myriad Pro" pitchFamily="34" charset="0"/>
              </a:rPr>
              <a:t>Conferencing</a:t>
            </a:r>
            <a:endParaRPr lang="de-DE" sz="900" dirty="0" smtClean="0">
              <a:latin typeface="Myriad Pro" pitchFamily="34" charset="0"/>
            </a:endParaRPr>
          </a:p>
        </p:txBody>
      </p:sp>
      <p:sp>
        <p:nvSpPr>
          <p:cNvPr id="4114" name="Oval 22"/>
          <p:cNvSpPr>
            <a:spLocks noChangeArrowheads="1"/>
          </p:cNvSpPr>
          <p:nvPr/>
        </p:nvSpPr>
        <p:spPr bwMode="auto">
          <a:xfrm>
            <a:off x="4356596" y="3490894"/>
            <a:ext cx="1079500" cy="431006"/>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smtClean="0">
                <a:latin typeface="Myriad Pro" pitchFamily="34" charset="0"/>
              </a:rPr>
              <a:t>E-Mail</a:t>
            </a:r>
          </a:p>
        </p:txBody>
      </p:sp>
      <p:sp>
        <p:nvSpPr>
          <p:cNvPr id="4115" name="Oval 23"/>
          <p:cNvSpPr>
            <a:spLocks noChangeArrowheads="1"/>
          </p:cNvSpPr>
          <p:nvPr/>
        </p:nvSpPr>
        <p:spPr bwMode="auto">
          <a:xfrm>
            <a:off x="1620839" y="3868342"/>
            <a:ext cx="1368425" cy="431006"/>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err="1" smtClean="0">
                <a:latin typeface="Myriad Pro" pitchFamily="34" charset="0"/>
              </a:rPr>
              <a:t>Tele-</a:t>
            </a:r>
            <a:r>
              <a:rPr lang="de-DE" sz="900" b="1" dirty="0">
                <a:latin typeface="Myriad Pro" pitchFamily="34" charset="0"/>
              </a:rPr>
              <a:t/>
            </a:r>
            <a:br>
              <a:rPr lang="de-DE" sz="900" b="1" dirty="0">
                <a:latin typeface="Myriad Pro" pitchFamily="34" charset="0"/>
              </a:rPr>
            </a:br>
            <a:r>
              <a:rPr lang="de-DE" sz="900" dirty="0" err="1" smtClean="0">
                <a:latin typeface="Myriad Pro" pitchFamily="34" charset="0"/>
              </a:rPr>
              <a:t>teaching</a:t>
            </a:r>
          </a:p>
        </p:txBody>
      </p:sp>
      <p:sp>
        <p:nvSpPr>
          <p:cNvPr id="4116" name="Oval 24"/>
          <p:cNvSpPr>
            <a:spLocks noChangeArrowheads="1"/>
          </p:cNvSpPr>
          <p:nvPr/>
        </p:nvSpPr>
        <p:spPr bwMode="auto">
          <a:xfrm>
            <a:off x="3205164" y="3005139"/>
            <a:ext cx="1512887" cy="431006"/>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a:latin typeface="Myriad Pro" pitchFamily="34" charset="0"/>
              </a:rPr>
              <a:t>Learning</a:t>
            </a:r>
            <a:br>
              <a:rPr lang="de-DE" sz="900" dirty="0">
                <a:latin typeface="Myriad Pro" pitchFamily="34" charset="0"/>
              </a:rPr>
            </a:br>
            <a:r>
              <a:rPr lang="de-DE" sz="900" dirty="0">
                <a:latin typeface="Myriad Pro" pitchFamily="34" charset="0"/>
              </a:rPr>
              <a:t>Community</a:t>
            </a:r>
          </a:p>
        </p:txBody>
      </p:sp>
      <p:sp>
        <p:nvSpPr>
          <p:cNvPr id="4117" name="Oval 25"/>
          <p:cNvSpPr>
            <a:spLocks noChangeArrowheads="1"/>
          </p:cNvSpPr>
          <p:nvPr/>
        </p:nvSpPr>
        <p:spPr bwMode="auto">
          <a:xfrm>
            <a:off x="4361566" y="1761660"/>
            <a:ext cx="1008062" cy="323850"/>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err="1">
                <a:latin typeface="Myriad Pro" pitchFamily="34" charset="0"/>
              </a:rPr>
              <a:t>FAQ</a:t>
            </a:r>
          </a:p>
        </p:txBody>
      </p:sp>
      <p:sp>
        <p:nvSpPr>
          <p:cNvPr id="4118" name="Oval 26"/>
          <p:cNvSpPr>
            <a:spLocks noChangeArrowheads="1"/>
          </p:cNvSpPr>
          <p:nvPr/>
        </p:nvSpPr>
        <p:spPr bwMode="auto">
          <a:xfrm>
            <a:off x="1476376" y="2155033"/>
            <a:ext cx="1368425" cy="431006"/>
          </a:xfrm>
          <a:prstGeom prst="ellipse">
            <a:avLst/>
          </a:prstGeom>
          <a:solidFill>
            <a:srgbClr val="4F982B"/>
          </a:solidFill>
          <a:ln w="12700">
            <a:solidFill>
              <a:srgbClr val="4F982B"/>
            </a:solidFill>
            <a:round/>
            <a:headEnd/>
            <a:tailEnd/>
          </a:ln>
        </p:spPr>
        <p:txBody>
          <a:bodyPr wrap="none" lIns="77925" tIns="38963" rIns="77925" bIns="38963" anchor="ctr"/>
          <a:lstStyle/>
          <a:p>
            <a:pPr algn="ctr"/>
            <a:r>
              <a:rPr lang="de-DE" sz="900" b="1" dirty="0" smtClean="0">
                <a:latin typeface="Myriad Pro" pitchFamily="34" charset="0"/>
              </a:rPr>
              <a:t>Web </a:t>
            </a:r>
            <a:r>
              <a:rPr lang="de-DE" sz="900" b="1" dirty="0" err="1" smtClean="0">
                <a:latin typeface="Myriad Pro" pitchFamily="34" charset="0"/>
              </a:rPr>
              <a:t>Based</a:t>
            </a:r>
            <a:r>
              <a:rPr lang="de-DE" sz="900" b="1" dirty="0" smtClean="0">
                <a:latin typeface="Myriad Pro" pitchFamily="34" charset="0"/>
              </a:rPr>
              <a:t> </a:t>
            </a:r>
            <a:r>
              <a:rPr lang="de-DE" sz="900" b="1" dirty="0" err="1" smtClean="0">
                <a:latin typeface="Myriad Pro" pitchFamily="34" charset="0"/>
              </a:rPr>
              <a:t>Training</a:t>
            </a:r>
            <a:endParaRPr lang="de-DE" sz="900" b="1" dirty="0" err="1">
              <a:latin typeface="Myriad Pro" pitchFamily="34" charset="0"/>
            </a:endParaRPr>
          </a:p>
        </p:txBody>
      </p:sp>
      <p:sp>
        <p:nvSpPr>
          <p:cNvPr id="4119" name="Oval 27"/>
          <p:cNvSpPr>
            <a:spLocks noChangeArrowheads="1"/>
          </p:cNvSpPr>
          <p:nvPr/>
        </p:nvSpPr>
        <p:spPr bwMode="auto">
          <a:xfrm>
            <a:off x="1836739" y="2734866"/>
            <a:ext cx="1512887" cy="646509"/>
          </a:xfrm>
          <a:prstGeom prst="ellipse">
            <a:avLst/>
          </a:prstGeom>
          <a:solidFill>
            <a:schemeClr val="bg1"/>
          </a:solidFill>
          <a:ln w="12700">
            <a:solidFill>
              <a:srgbClr val="008000"/>
            </a:solidFill>
            <a:round/>
            <a:headEnd/>
            <a:tailEnd/>
          </a:ln>
        </p:spPr>
        <p:txBody>
          <a:bodyPr wrap="none" lIns="77925" tIns="38963" rIns="77925" bIns="38963" anchor="ctr"/>
          <a:lstStyle/>
          <a:p>
            <a:pPr algn="ctr"/>
            <a:endParaRPr lang="de-DE" sz="900" dirty="0" smtClean="0">
              <a:latin typeface="Myriad Pro" pitchFamily="34" charset="0"/>
            </a:endParaRPr>
          </a:p>
          <a:p>
            <a:pPr algn="ctr"/>
            <a:r>
              <a:rPr lang="de-DE" sz="900" dirty="0" err="1" smtClean="0">
                <a:latin typeface="Myriad Pro" pitchFamily="34" charset="0"/>
              </a:rPr>
              <a:t>Tutorials</a:t>
            </a:r>
            <a:r>
              <a:rPr lang="de-DE" sz="900" b="1" dirty="0">
                <a:latin typeface="Myriad Pro" pitchFamily="34" charset="0"/>
              </a:rPr>
              <a:t/>
            </a:r>
            <a:br>
              <a:rPr lang="de-DE" sz="900" b="1" dirty="0">
                <a:latin typeface="Myriad Pro" pitchFamily="34" charset="0"/>
              </a:rPr>
            </a:br>
            <a:endParaRPr lang="de-DE" sz="900" dirty="0">
              <a:latin typeface="Myriad Pro" pitchFamily="34" charset="0"/>
            </a:endParaRPr>
          </a:p>
        </p:txBody>
      </p:sp>
      <p:sp>
        <p:nvSpPr>
          <p:cNvPr id="4120" name="Oval 28"/>
          <p:cNvSpPr>
            <a:spLocks noChangeArrowheads="1"/>
          </p:cNvSpPr>
          <p:nvPr/>
        </p:nvSpPr>
        <p:spPr bwMode="auto">
          <a:xfrm>
            <a:off x="1620839" y="1707358"/>
            <a:ext cx="1368425" cy="431006"/>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err="1">
                <a:latin typeface="Myriad Pro" pitchFamily="34" charset="0"/>
              </a:rPr>
              <a:t>eAssessments</a:t>
            </a:r>
            <a:endParaRPr lang="de-DE" sz="900" dirty="0">
              <a:latin typeface="Myriad Pro" pitchFamily="34" charset="0"/>
            </a:endParaRPr>
          </a:p>
        </p:txBody>
      </p:sp>
      <p:sp>
        <p:nvSpPr>
          <p:cNvPr id="4121" name="Oval 29"/>
          <p:cNvSpPr>
            <a:spLocks noChangeArrowheads="1"/>
          </p:cNvSpPr>
          <p:nvPr/>
        </p:nvSpPr>
        <p:spPr bwMode="auto">
          <a:xfrm>
            <a:off x="3070637" y="2085697"/>
            <a:ext cx="1368425" cy="431006"/>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smtClean="0">
                <a:latin typeface="Myriad Pro" pitchFamily="34" charset="0"/>
              </a:rPr>
              <a:t>Learning Games</a:t>
            </a:r>
            <a:endParaRPr lang="de-DE" sz="900" dirty="0">
              <a:latin typeface="Myriad Pro" pitchFamily="34" charset="0"/>
            </a:endParaRPr>
          </a:p>
        </p:txBody>
      </p:sp>
      <p:sp>
        <p:nvSpPr>
          <p:cNvPr id="4123" name="Oval 31"/>
          <p:cNvSpPr>
            <a:spLocks noChangeArrowheads="1"/>
          </p:cNvSpPr>
          <p:nvPr/>
        </p:nvSpPr>
        <p:spPr bwMode="auto">
          <a:xfrm>
            <a:off x="3840842" y="3975907"/>
            <a:ext cx="1512888" cy="431006"/>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smtClean="0">
                <a:latin typeface="Myriad Pro" pitchFamily="34" charset="0"/>
              </a:rPr>
              <a:t>Chat</a:t>
            </a:r>
            <a:r>
              <a:rPr lang="de-DE" sz="900" dirty="0">
                <a:latin typeface="Myriad Pro" pitchFamily="34" charset="0"/>
              </a:rPr>
              <a:t>, </a:t>
            </a:r>
            <a:r>
              <a:rPr lang="de-DE" sz="900" dirty="0" smtClean="0">
                <a:latin typeface="Myriad Pro" pitchFamily="34" charset="0"/>
              </a:rPr>
              <a:t>Forum</a:t>
            </a:r>
            <a:r>
              <a:rPr lang="de-DE" sz="900" dirty="0">
                <a:latin typeface="Myriad Pro" pitchFamily="34" charset="0"/>
              </a:rPr>
              <a:t/>
            </a:r>
            <a:br>
              <a:rPr lang="de-DE" sz="900" dirty="0">
                <a:latin typeface="Myriad Pro" pitchFamily="34" charset="0"/>
              </a:rPr>
            </a:br>
            <a:r>
              <a:rPr lang="de-DE" sz="900" dirty="0" smtClean="0">
                <a:latin typeface="Myriad Pro" pitchFamily="34" charset="0"/>
              </a:rPr>
              <a:t>Newsgroup</a:t>
            </a:r>
          </a:p>
        </p:txBody>
      </p:sp>
      <p:sp>
        <p:nvSpPr>
          <p:cNvPr id="4124" name="Oval 32"/>
          <p:cNvSpPr>
            <a:spLocks noChangeArrowheads="1"/>
          </p:cNvSpPr>
          <p:nvPr/>
        </p:nvSpPr>
        <p:spPr bwMode="auto">
          <a:xfrm>
            <a:off x="5292726" y="1707357"/>
            <a:ext cx="1152525" cy="540544"/>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smtClean="0">
                <a:latin typeface="Myriad Pro" pitchFamily="34" charset="0"/>
              </a:rPr>
              <a:t>(User-)Helpdesk</a:t>
            </a:r>
          </a:p>
        </p:txBody>
      </p:sp>
      <p:sp>
        <p:nvSpPr>
          <p:cNvPr id="4125" name="Oval 33"/>
          <p:cNvSpPr>
            <a:spLocks noChangeArrowheads="1"/>
          </p:cNvSpPr>
          <p:nvPr/>
        </p:nvSpPr>
        <p:spPr bwMode="auto">
          <a:xfrm>
            <a:off x="6034317" y="3597864"/>
            <a:ext cx="1439863" cy="377429"/>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smtClean="0">
                <a:latin typeface="Myriad Pro" pitchFamily="34" charset="0"/>
              </a:rPr>
              <a:t>Online </a:t>
            </a:r>
            <a:r>
              <a:rPr lang="de-DE" sz="900" dirty="0" err="1" smtClean="0">
                <a:latin typeface="Myriad Pro" pitchFamily="34" charset="0"/>
              </a:rPr>
              <a:t>Communitiy</a:t>
            </a:r>
            <a:endParaRPr lang="de-DE" sz="900" dirty="0" smtClean="0">
              <a:latin typeface="Myriad Pro" pitchFamily="34" charset="0"/>
            </a:endParaRPr>
          </a:p>
        </p:txBody>
      </p:sp>
      <p:sp>
        <p:nvSpPr>
          <p:cNvPr id="4126" name="Oval 34"/>
          <p:cNvSpPr>
            <a:spLocks noChangeArrowheads="1"/>
          </p:cNvSpPr>
          <p:nvPr/>
        </p:nvSpPr>
        <p:spPr bwMode="auto">
          <a:xfrm>
            <a:off x="4284663" y="2139703"/>
            <a:ext cx="1368425" cy="431006"/>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err="1" smtClean="0">
                <a:latin typeface="Myriad Pro" pitchFamily="34" charset="0"/>
              </a:rPr>
              <a:t>Business</a:t>
            </a:r>
            <a:r>
              <a:rPr lang="de-DE" sz="900" dirty="0" smtClean="0">
                <a:latin typeface="Myriad Pro" pitchFamily="34" charset="0"/>
              </a:rPr>
              <a:t> </a:t>
            </a:r>
          </a:p>
          <a:p>
            <a:pPr algn="ctr"/>
            <a:r>
              <a:rPr lang="de-DE" sz="900" dirty="0" smtClean="0">
                <a:latin typeface="Myriad Pro" pitchFamily="34" charset="0"/>
              </a:rPr>
              <a:t>Simulation</a:t>
            </a:r>
            <a:endParaRPr lang="de-DE" sz="900" dirty="0">
              <a:latin typeface="Myriad Pro" pitchFamily="34" charset="0"/>
            </a:endParaRPr>
          </a:p>
        </p:txBody>
      </p:sp>
      <p:sp>
        <p:nvSpPr>
          <p:cNvPr id="4127" name="Oval 35"/>
          <p:cNvSpPr>
            <a:spLocks noChangeArrowheads="1"/>
          </p:cNvSpPr>
          <p:nvPr/>
        </p:nvSpPr>
        <p:spPr bwMode="auto">
          <a:xfrm>
            <a:off x="1979712" y="3436145"/>
            <a:ext cx="1368425" cy="431006"/>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smtClean="0">
                <a:latin typeface="Myriad Pro" pitchFamily="34" charset="0"/>
              </a:rPr>
              <a:t>Tele-</a:t>
            </a:r>
            <a:r>
              <a:rPr lang="de-DE" sz="900" b="1" dirty="0">
                <a:latin typeface="Myriad Pro" pitchFamily="34" charset="0"/>
              </a:rPr>
              <a:t/>
            </a:r>
            <a:br>
              <a:rPr lang="de-DE" sz="900" b="1" dirty="0">
                <a:latin typeface="Myriad Pro" pitchFamily="34" charset="0"/>
              </a:rPr>
            </a:br>
            <a:r>
              <a:rPr lang="de-DE" sz="900" dirty="0" err="1" smtClean="0">
                <a:latin typeface="Myriad Pro" pitchFamily="34" charset="0"/>
              </a:rPr>
              <a:t>Tutoring</a:t>
            </a:r>
            <a:endParaRPr lang="de-DE" sz="900" dirty="0" smtClean="0">
              <a:latin typeface="Myriad Pro" pitchFamily="34" charset="0"/>
            </a:endParaRPr>
          </a:p>
        </p:txBody>
      </p:sp>
      <p:sp>
        <p:nvSpPr>
          <p:cNvPr id="4128" name="Oval 36"/>
          <p:cNvSpPr>
            <a:spLocks noChangeArrowheads="1"/>
          </p:cNvSpPr>
          <p:nvPr/>
        </p:nvSpPr>
        <p:spPr bwMode="auto">
          <a:xfrm>
            <a:off x="4500564" y="2518173"/>
            <a:ext cx="1368425" cy="431006"/>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err="1" smtClean="0">
                <a:latin typeface="Myriad Pro" pitchFamily="34" charset="0"/>
              </a:rPr>
              <a:t>Self</a:t>
            </a:r>
            <a:r>
              <a:rPr lang="de-DE" sz="900" b="1" dirty="0" smtClean="0">
                <a:latin typeface="Myriad Pro" pitchFamily="34" charset="0"/>
              </a:rPr>
              <a:t> </a:t>
            </a:r>
            <a:r>
              <a:rPr lang="de-DE" sz="900" dirty="0" err="1" smtClean="0">
                <a:latin typeface="Myriad Pro" pitchFamily="34" charset="0"/>
              </a:rPr>
              <a:t>Assessment</a:t>
            </a:r>
            <a:endParaRPr lang="de-DE" sz="900" dirty="0">
              <a:latin typeface="Myriad Pro" pitchFamily="34" charset="0"/>
            </a:endParaRPr>
          </a:p>
        </p:txBody>
      </p:sp>
      <p:sp>
        <p:nvSpPr>
          <p:cNvPr id="4129" name="Text Box 37"/>
          <p:cNvSpPr txBox="1">
            <a:spLocks noChangeArrowheads="1"/>
          </p:cNvSpPr>
          <p:nvPr/>
        </p:nvSpPr>
        <p:spPr bwMode="auto">
          <a:xfrm rot="-5400000">
            <a:off x="111523" y="2481658"/>
            <a:ext cx="1997869" cy="232575"/>
          </a:xfrm>
          <a:prstGeom prst="rect">
            <a:avLst/>
          </a:prstGeom>
          <a:noFill/>
          <a:ln w="9525">
            <a:noFill/>
            <a:miter lim="800000"/>
            <a:headEnd/>
            <a:tailEnd/>
          </a:ln>
        </p:spPr>
        <p:txBody>
          <a:bodyPr lIns="77925" tIns="38963" rIns="77925" bIns="38963">
            <a:spAutoFit/>
          </a:bodyPr>
          <a:lstStyle/>
          <a:p>
            <a:pPr algn="r">
              <a:spcBef>
                <a:spcPct val="50000"/>
              </a:spcBef>
            </a:pPr>
            <a:r>
              <a:rPr lang="de-DE" sz="1000" dirty="0" smtClean="0">
                <a:latin typeface="Myriad Pro" pitchFamily="34" charset="0"/>
              </a:rPr>
              <a:t>Individuelles Lernen</a:t>
            </a:r>
          </a:p>
        </p:txBody>
      </p:sp>
      <p:sp>
        <p:nvSpPr>
          <p:cNvPr id="34" name="Oval 29"/>
          <p:cNvSpPr>
            <a:spLocks noChangeArrowheads="1"/>
          </p:cNvSpPr>
          <p:nvPr/>
        </p:nvSpPr>
        <p:spPr bwMode="auto">
          <a:xfrm>
            <a:off x="2538886" y="2464780"/>
            <a:ext cx="1368425" cy="431006"/>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smtClean="0">
                <a:latin typeface="Myriad Pro" pitchFamily="34" charset="0"/>
              </a:rPr>
              <a:t>Web Videos</a:t>
            </a:r>
            <a:endParaRPr lang="de-DE" sz="900" dirty="0">
              <a:latin typeface="Myriad Pro" pitchFamily="34" charset="0"/>
            </a:endParaRPr>
          </a:p>
        </p:txBody>
      </p:sp>
      <p:sp>
        <p:nvSpPr>
          <p:cNvPr id="4122" name="Oval 30"/>
          <p:cNvSpPr>
            <a:spLocks noChangeArrowheads="1"/>
          </p:cNvSpPr>
          <p:nvPr/>
        </p:nvSpPr>
        <p:spPr bwMode="auto">
          <a:xfrm>
            <a:off x="3059113" y="3489853"/>
            <a:ext cx="1512887" cy="431006"/>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err="1" smtClean="0">
                <a:latin typeface="Myriad Pro" pitchFamily="34" charset="0"/>
              </a:rPr>
              <a:t>Virtual</a:t>
            </a:r>
            <a:r>
              <a:rPr lang="de-DE" sz="900" b="1" dirty="0">
                <a:latin typeface="Myriad Pro" pitchFamily="34" charset="0"/>
              </a:rPr>
              <a:t/>
            </a:r>
            <a:br>
              <a:rPr lang="de-DE" sz="900" b="1" dirty="0">
                <a:latin typeface="Myriad Pro" pitchFamily="34" charset="0"/>
              </a:rPr>
            </a:br>
            <a:r>
              <a:rPr lang="de-DE" sz="900" dirty="0" err="1" smtClean="0">
                <a:latin typeface="Myriad Pro" pitchFamily="34" charset="0"/>
              </a:rPr>
              <a:t>Classroom</a:t>
            </a:r>
          </a:p>
        </p:txBody>
      </p:sp>
      <p:sp>
        <p:nvSpPr>
          <p:cNvPr id="35" name="Oval 16"/>
          <p:cNvSpPr>
            <a:spLocks noChangeArrowheads="1"/>
          </p:cNvSpPr>
          <p:nvPr/>
        </p:nvSpPr>
        <p:spPr bwMode="auto">
          <a:xfrm>
            <a:off x="7208204" y="3327834"/>
            <a:ext cx="1152525" cy="540544"/>
          </a:xfrm>
          <a:prstGeom prst="ellipse">
            <a:avLst/>
          </a:prstGeom>
          <a:solidFill>
            <a:schemeClr val="bg1"/>
          </a:solidFill>
          <a:ln w="12700">
            <a:solidFill>
              <a:srgbClr val="008000"/>
            </a:solidFill>
            <a:round/>
            <a:headEnd/>
            <a:tailEnd/>
          </a:ln>
        </p:spPr>
        <p:txBody>
          <a:bodyPr wrap="none" lIns="77925" tIns="38963" rIns="77925" bIns="38963" anchor="ctr"/>
          <a:lstStyle/>
          <a:p>
            <a:pPr algn="ctr"/>
            <a:endParaRPr lang="de-DE" sz="900" dirty="0" smtClean="0">
              <a:latin typeface="Myriad Pro" pitchFamily="34" charset="0"/>
            </a:endParaRPr>
          </a:p>
          <a:p>
            <a:pPr algn="ctr"/>
            <a:r>
              <a:rPr lang="de-DE" sz="900" dirty="0" smtClean="0">
                <a:latin typeface="Myriad Pro" pitchFamily="34" charset="0"/>
              </a:rPr>
              <a:t>Internal </a:t>
            </a:r>
            <a:r>
              <a:rPr lang="de-DE" sz="900" dirty="0" err="1" smtClean="0">
                <a:latin typeface="Myriad Pro" pitchFamily="34" charset="0"/>
              </a:rPr>
              <a:t>Social</a:t>
            </a:r>
            <a:endParaRPr lang="de-DE" sz="900" dirty="0" smtClean="0">
              <a:latin typeface="Myriad Pro" pitchFamily="34" charset="0"/>
            </a:endParaRPr>
          </a:p>
          <a:p>
            <a:pPr algn="ctr"/>
            <a:r>
              <a:rPr lang="de-DE" sz="900" dirty="0" smtClean="0">
                <a:latin typeface="Myriad Pro" pitchFamily="34" charset="0"/>
              </a:rPr>
              <a:t> Media </a:t>
            </a:r>
          </a:p>
          <a:p>
            <a:pPr algn="ctr"/>
            <a:endParaRPr lang="de-DE" sz="900" dirty="0" smtClean="0">
              <a:latin typeface="Myriad Pro" pitchFamily="34" charset="0"/>
            </a:endParaRPr>
          </a:p>
        </p:txBody>
      </p:sp>
      <p:sp>
        <p:nvSpPr>
          <p:cNvPr id="36" name="Oval 32"/>
          <p:cNvSpPr>
            <a:spLocks noChangeArrowheads="1"/>
          </p:cNvSpPr>
          <p:nvPr/>
        </p:nvSpPr>
        <p:spPr bwMode="auto">
          <a:xfrm>
            <a:off x="5569034" y="2247714"/>
            <a:ext cx="1152525" cy="540544"/>
          </a:xfrm>
          <a:prstGeom prst="ellipse">
            <a:avLst/>
          </a:prstGeom>
          <a:solidFill>
            <a:schemeClr val="bg1"/>
          </a:solidFill>
          <a:ln w="12700">
            <a:solidFill>
              <a:srgbClr val="008000"/>
            </a:solidFill>
            <a:round/>
            <a:headEnd/>
            <a:tailEnd/>
          </a:ln>
        </p:spPr>
        <p:txBody>
          <a:bodyPr wrap="none" lIns="77925" tIns="38963" rIns="77925" bIns="38963" anchor="ctr"/>
          <a:lstStyle/>
          <a:p>
            <a:pPr algn="ctr"/>
            <a:r>
              <a:rPr lang="de-DE" sz="900" dirty="0" smtClean="0">
                <a:latin typeface="Myriad Pro" pitchFamily="34" charset="0"/>
              </a:rPr>
              <a:t>User </a:t>
            </a:r>
            <a:r>
              <a:rPr lang="de-DE" sz="900" dirty="0" err="1" smtClean="0">
                <a:latin typeface="Myriad Pro" pitchFamily="34" charset="0"/>
              </a:rPr>
              <a:t>generated</a:t>
            </a:r>
            <a:r>
              <a:rPr lang="de-DE" sz="900" dirty="0">
                <a:latin typeface="Myriad Pro" pitchFamily="34" charset="0"/>
              </a:rPr>
              <a:t> </a:t>
            </a:r>
            <a:endParaRPr lang="de-DE" sz="900" dirty="0" smtClean="0">
              <a:latin typeface="Myriad Pro" pitchFamily="34" charset="0"/>
            </a:endParaRPr>
          </a:p>
          <a:p>
            <a:pPr algn="ctr"/>
            <a:r>
              <a:rPr lang="de-DE" sz="900" dirty="0" err="1" smtClean="0">
                <a:latin typeface="Myriad Pro" pitchFamily="34" charset="0"/>
              </a:rPr>
              <a:t>Screencasts</a:t>
            </a:r>
            <a:endParaRPr lang="de-DE" sz="900" dirty="0" smtClean="0">
              <a:latin typeface="Myriad Pro"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Folie 1 - &amp;quot;Das Angebot der eLearning AG, 08.10.2012&amp;quot;&quot;/&gt;&lt;property id=&quot;20307&quot; value=&quot;256&quot;/&gt;&lt;/object&gt;&lt;object type=&quot;3&quot; unique_id=&quot;10012&quot;&gt;&lt;property id=&quot;20148&quot; value=&quot;5&quot;/&gt;&lt;property id=&quot;20300&quot; value=&quot;Folie 10 - &amp;quot;Kontakt&amp;quot;&quot;/&gt;&lt;property id=&quot;20307&quot; value=&quot;289&quot;/&gt;&lt;/object&gt;&lt;object type=&quot;3&quot; unique_id=&quot;10157&quot;&gt;&lt;property id=&quot;20148&quot; value=&quot;5&quot;/&gt;&lt;property id=&quot;20300&quot; value=&quot;Folie 3 - &amp;quot;Lernlogistik ohne Investitionen: Die eLearning Cloud &amp;quot;&quot;/&gt;&lt;property id=&quot;20307&quot; value=&quot;316&quot;/&gt;&lt;/object&gt;&lt;object type=&quot;3&quot; unique_id=&quot;10158&quot;&gt;&lt;property id=&quot;20148&quot; value=&quot;5&quot;/&gt;&lt;property id=&quot;20300&quot; value=&quot;Folie 6 - &amp;quot;Die Bausteine eines Lernprogramms&amp;quot;&quot;/&gt;&lt;property id=&quot;20307&quot; value=&quot;317&quot;/&gt;&lt;/object&gt;&lt;object type=&quot;3&quot; unique_id=&quot;10162&quot;&gt;&lt;property id=&quot;20148&quot; value=&quot;5&quot;/&gt;&lt;property id=&quot;20300&quot; value=&quot;Folie 7 - &amp;quot;Mit unserer Cloud ist die Anbindung einfach&amp;quot;&quot;/&gt;&lt;property id=&quot;20307&quot; value=&quot;321&quot;/&gt;&lt;/object&gt;&lt;object type=&quot;3&quot; unique_id=&quot;10164&quot;&gt;&lt;property id=&quot;20148&quot; value=&quot;5&quot;/&gt;&lt;property id=&quot;20300&quot; value=&quot;Folie 8 - &amp;quot;Der PicoPlayer als Universalschnittstelle&amp;quot;&quot;/&gt;&lt;property id=&quot;20307&quot; value=&quot;324&quot;/&gt;&lt;/object&gt;&lt;object type=&quot;3&quot; unique_id=&quot;10165&quot;&gt;&lt;property id=&quot;20148&quot; value=&quot;5&quot;/&gt;&lt;property id=&quot;20300&quot; value=&quot;Folie 9 - &amp;quot;IT: Lerninhalt per Mail&amp;quot;&quot;/&gt;&lt;property id=&quot;20307&quot; value=&quot;322&quot;/&gt;&lt;/object&gt;&lt;object type=&quot;3&quot; unique_id=&quot;10300&quot;&gt;&lt;property id=&quot;20148&quot; value=&quot;5&quot;/&gt;&lt;property id=&quot;20300&quot; value=&quot;Folie 2 - &amp;quot;Kompetente Mitarbeiter für Ihr Umsatzplus&amp;quot;&quot;/&gt;&lt;property id=&quot;20307&quot; value=&quot;328&quot;/&gt;&lt;/object&gt;&lt;object type=&quot;3&quot; unique_id=&quot;10301&quot;&gt;&lt;property id=&quot;20148&quot; value=&quot;5&quot;/&gt;&lt;property id=&quot;20300&quot; value=&quot;Folie 4 - &amp;quot;So einfach geht unser Lernen: Auswählen. Lernen.&amp;quot;&quot;/&gt;&lt;property id=&quot;20307&quot; value=&quot;327&quot;/&gt;&lt;/object&gt;&lt;object type=&quot;3&quot; unique_id=&quot;10302&quot;&gt;&lt;property id=&quot;20148&quot; value=&quot;5&quot;/&gt;&lt;property id=&quot;20300&quot; value=&quot;Folie 5 - &amp;quot;Sie wollen mehr: Unsere Content-Service Module&amp;quot;&quot;/&gt;&lt;property id=&quot;20307&quot; value=&quot;329&quot;/&gt;&lt;/object&gt;&lt;/object&gt;&lt;object type=&quot;8&quot; unique_id=&quot;10024&quot;&gt;&lt;/object&gt;&lt;/object&gt;&lt;/database&gt;"/>
  <p:tag name="SECTOMILLISECCONVERTED" val="1"/>
</p:tagLst>
</file>

<file path=ppt/theme/theme1.xml><?xml version="1.0" encoding="utf-8"?>
<a:theme xmlns:a="http://schemas.openxmlformats.org/drawingml/2006/main" name="eLearning Praxis">
  <a:themeElements>
    <a:clrScheme name="eLearning">
      <a:dk1>
        <a:srgbClr val="333333"/>
      </a:dk1>
      <a:lt1>
        <a:srgbClr val="FFFFFF"/>
      </a:lt1>
      <a:dk2>
        <a:srgbClr val="858584"/>
      </a:dk2>
      <a:lt2>
        <a:srgbClr val="858584"/>
      </a:lt2>
      <a:accent1>
        <a:srgbClr val="9A0174"/>
      </a:accent1>
      <a:accent2>
        <a:srgbClr val="445E5D"/>
      </a:accent2>
      <a:accent3>
        <a:srgbClr val="FFB414"/>
      </a:accent3>
      <a:accent4>
        <a:srgbClr val="E88472"/>
      </a:accent4>
      <a:accent5>
        <a:srgbClr val="C9490B"/>
      </a:accent5>
      <a:accent6>
        <a:srgbClr val="CDCFD0"/>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eLearning AG A4</Template>
  <TotalTime>0</TotalTime>
  <Words>484</Words>
  <Application>Microsoft Office PowerPoint</Application>
  <PresentationFormat>Bildschirmpräsentation (16:9)</PresentationFormat>
  <Paragraphs>132</Paragraphs>
  <Slides>17</Slides>
  <Notes>2</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eLearning Praxis</vt:lpstr>
      <vt:lpstr>Strategie-Workshop eLearning einfach nutzen</vt:lpstr>
      <vt:lpstr>Nutzungsrechte</vt:lpstr>
      <vt:lpstr>Inhalt</vt:lpstr>
      <vt:lpstr>Die Herausforderungen der betrieblichen Weiterbildung</vt:lpstr>
      <vt:lpstr>Die betriebliche Weiterbildung</vt:lpstr>
      <vt:lpstr>Die betriebliche Weiterbildung</vt:lpstr>
      <vt:lpstr>eLearning in unserer Organisation</vt:lpstr>
      <vt:lpstr>eLearning…</vt:lpstr>
      <vt:lpstr>eLearning ist …</vt:lpstr>
      <vt:lpstr>eLearning ist Lernen jederzeit und überall</vt:lpstr>
      <vt:lpstr>eLearning in unserer Organisation</vt:lpstr>
      <vt:lpstr>Warum eLearning?</vt:lpstr>
      <vt:lpstr>Die beliebtesten eLearning Themen</vt:lpstr>
      <vt:lpstr>eLearning in unserer Organisation</vt:lpstr>
      <vt:lpstr>eLearning besteht aus drei Bereichen</vt:lpstr>
      <vt:lpstr>Inhalt</vt:lpstr>
      <vt:lpstr>Die nächsten Schritte</vt:lpstr>
    </vt:vector>
  </TitlesOfParts>
  <Company>Privat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Investorenpräsentation</dc:title>
  <dc:creator>ng</dc:creator>
  <cp:lastModifiedBy>Bernd Wiest</cp:lastModifiedBy>
  <cp:revision>497</cp:revision>
  <cp:lastPrinted>2012-04-26T06:33:33Z</cp:lastPrinted>
  <dcterms:created xsi:type="dcterms:W3CDTF">2012-03-26T17:46:13Z</dcterms:created>
  <dcterms:modified xsi:type="dcterms:W3CDTF">2016-01-29T12:02:15Z</dcterms:modified>
</cp:coreProperties>
</file>